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2.xml" ContentType="application/vnd.openxmlformats-officedocument.drawingml.diagram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6" r:id="rId2"/>
    <p:sldId id="268" r:id="rId3"/>
    <p:sldId id="261" r:id="rId4"/>
    <p:sldId id="277" r:id="rId5"/>
    <p:sldId id="262" r:id="rId6"/>
    <p:sldId id="275" r:id="rId7"/>
    <p:sldId id="271" r:id="rId8"/>
    <p:sldId id="270" r:id="rId9"/>
    <p:sldId id="257" r:id="rId10"/>
    <p:sldId id="272" r:id="rId11"/>
    <p:sldId id="266" r:id="rId12"/>
    <p:sldId id="264" r:id="rId13"/>
    <p:sldId id="267" r:id="rId14"/>
    <p:sldId id="273" r:id="rId15"/>
    <p:sldId id="279"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0870" autoAdjust="0"/>
  </p:normalViewPr>
  <p:slideViewPr>
    <p:cSldViewPr>
      <p:cViewPr varScale="1">
        <p:scale>
          <a:sx n="54" d="100"/>
          <a:sy n="54" d="100"/>
        </p:scale>
        <p:origin x="-16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alih\Documents\krbk%20ars%20ve%20snm%20tknk\ders%202\bradford's%20law.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tr-TR"/>
  <c:chart>
    <c:title>
      <c:layout>
        <c:manualLayout>
          <c:xMode val="edge"/>
          <c:yMode val="edge"/>
          <c:x val="1.3020778652668423E-2"/>
          <c:y val="2.314814814814815E-2"/>
        </c:manualLayout>
      </c:layout>
      <c:txPr>
        <a:bodyPr/>
        <a:lstStyle/>
        <a:p>
          <a:pPr>
            <a:defRPr sz="1200"/>
          </a:pPr>
          <a:endParaRPr lang="tr-TR"/>
        </a:p>
      </c:txPr>
    </c:title>
    <c:plotArea>
      <c:layout>
        <c:manualLayout>
          <c:layoutTarget val="inner"/>
          <c:xMode val="edge"/>
          <c:yMode val="edge"/>
          <c:x val="8.607174103237096E-2"/>
          <c:y val="0.14387758821813937"/>
          <c:w val="0.79409492563429585"/>
          <c:h val="0.6845869787109945"/>
        </c:manualLayout>
      </c:layout>
      <c:scatterChart>
        <c:scatterStyle val="lineMarker"/>
        <c:ser>
          <c:idx val="0"/>
          <c:order val="0"/>
          <c:tx>
            <c:strRef>
              <c:f>Sheet1!$B$3</c:f>
              <c:strCache>
                <c:ptCount val="1"/>
                <c:pt idx="0">
                  <c:v>papers</c:v>
                </c:pt>
              </c:strCache>
            </c:strRef>
          </c:tx>
          <c:xVal>
            <c:numRef>
              <c:f>Sheet1!$C$4:$C$13</c:f>
              <c:numCache>
                <c:formatCode>General</c:formatCode>
                <c:ptCount val="10"/>
                <c:pt idx="0">
                  <c:v>1</c:v>
                </c:pt>
                <c:pt idx="1">
                  <c:v>3</c:v>
                </c:pt>
                <c:pt idx="2">
                  <c:v>7</c:v>
                </c:pt>
                <c:pt idx="3">
                  <c:v>15</c:v>
                </c:pt>
                <c:pt idx="4">
                  <c:v>31</c:v>
                </c:pt>
                <c:pt idx="5">
                  <c:v>63</c:v>
                </c:pt>
                <c:pt idx="6">
                  <c:v>127</c:v>
                </c:pt>
                <c:pt idx="7">
                  <c:v>255</c:v>
                </c:pt>
                <c:pt idx="8">
                  <c:v>511</c:v>
                </c:pt>
                <c:pt idx="9">
                  <c:v>1023</c:v>
                </c:pt>
              </c:numCache>
            </c:numRef>
          </c:xVal>
          <c:yVal>
            <c:numRef>
              <c:f>Sheet1!$B$4:$B$13</c:f>
              <c:numCache>
                <c:formatCode>General</c:formatCode>
                <c:ptCount val="10"/>
                <c:pt idx="0">
                  <c:v>10</c:v>
                </c:pt>
                <c:pt idx="1">
                  <c:v>20</c:v>
                </c:pt>
                <c:pt idx="2">
                  <c:v>30</c:v>
                </c:pt>
                <c:pt idx="3">
                  <c:v>40</c:v>
                </c:pt>
                <c:pt idx="4">
                  <c:v>50</c:v>
                </c:pt>
                <c:pt idx="5">
                  <c:v>60</c:v>
                </c:pt>
                <c:pt idx="6">
                  <c:v>70</c:v>
                </c:pt>
                <c:pt idx="7">
                  <c:v>80</c:v>
                </c:pt>
                <c:pt idx="8">
                  <c:v>90</c:v>
                </c:pt>
                <c:pt idx="9">
                  <c:v>100</c:v>
                </c:pt>
              </c:numCache>
            </c:numRef>
          </c:yVal>
        </c:ser>
        <c:dLbls/>
        <c:axId val="59370112"/>
        <c:axId val="59413248"/>
      </c:scatterChart>
      <c:valAx>
        <c:axId val="59370112"/>
        <c:scaling>
          <c:orientation val="minMax"/>
          <c:max val="1100"/>
          <c:min val="0"/>
        </c:scaling>
        <c:axPos val="b"/>
        <c:title>
          <c:tx>
            <c:rich>
              <a:bodyPr/>
              <a:lstStyle/>
              <a:p>
                <a:pPr>
                  <a:defRPr sz="1200"/>
                </a:pPr>
                <a:r>
                  <a:rPr lang="tr-TR" sz="1200"/>
                  <a:t>journals</a:t>
                </a:r>
              </a:p>
            </c:rich>
          </c:tx>
          <c:layout/>
        </c:title>
        <c:numFmt formatCode="General" sourceLinked="1"/>
        <c:tickLblPos val="nextTo"/>
        <c:crossAx val="59413248"/>
        <c:crosses val="autoZero"/>
        <c:crossBetween val="midCat"/>
        <c:majorUnit val="100"/>
      </c:valAx>
      <c:valAx>
        <c:axId val="59413248"/>
        <c:scaling>
          <c:orientation val="minMax"/>
        </c:scaling>
        <c:axPos val="l"/>
        <c:majorGridlines/>
        <c:numFmt formatCode="General" sourceLinked="1"/>
        <c:tickLblPos val="nextTo"/>
        <c:crossAx val="59370112"/>
        <c:crosses val="autoZero"/>
        <c:crossBetween val="midCat"/>
      </c:valAx>
    </c:plotArea>
    <c:plotVisOnly val="1"/>
    <c:dispBlanksAs val="zero"/>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5505D4-1DB3-4C73-AA9B-86BFFD674730}"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tr-TR"/>
        </a:p>
      </dgm:t>
    </dgm:pt>
    <dgm:pt modelId="{B2D1D497-D107-4632-B9BD-6BEEA7DBB205}">
      <dgm:prSet phldrT="[Text]"/>
      <dgm:spPr/>
      <dgm:t>
        <a:bodyPr/>
        <a:lstStyle/>
        <a:p>
          <a:r>
            <a:rPr lang="tr-TR" dirty="0" smtClean="0"/>
            <a:t>ISI</a:t>
          </a:r>
          <a:endParaRPr lang="tr-TR" dirty="0"/>
        </a:p>
      </dgm:t>
    </dgm:pt>
    <dgm:pt modelId="{30A0EAA2-051A-4F0A-B743-0F033B00EB99}" type="parTrans" cxnId="{1A9A5230-A992-4680-9D84-B2C3CB61DA62}">
      <dgm:prSet/>
      <dgm:spPr/>
      <dgm:t>
        <a:bodyPr/>
        <a:lstStyle/>
        <a:p>
          <a:endParaRPr lang="tr-TR"/>
        </a:p>
      </dgm:t>
    </dgm:pt>
    <dgm:pt modelId="{A242258D-BDD5-4F22-BC96-3C71E1C83C2E}" type="sibTrans" cxnId="{1A9A5230-A992-4680-9D84-B2C3CB61DA62}">
      <dgm:prSet/>
      <dgm:spPr/>
      <dgm:t>
        <a:bodyPr/>
        <a:lstStyle/>
        <a:p>
          <a:endParaRPr lang="tr-TR"/>
        </a:p>
      </dgm:t>
    </dgm:pt>
    <dgm:pt modelId="{2F0A575A-370E-471C-96AF-F80C9C9165B6}">
      <dgm:prSet phldrT="[Text]" phldr="1"/>
      <dgm:spPr/>
      <dgm:t>
        <a:bodyPr/>
        <a:lstStyle/>
        <a:p>
          <a:endParaRPr lang="tr-TR"/>
        </a:p>
      </dgm:t>
    </dgm:pt>
    <dgm:pt modelId="{D39986D8-DA0B-472F-B697-860D0AC027A6}" type="parTrans" cxnId="{34EC348F-79FE-4473-8CB5-012EFE9DD9C3}">
      <dgm:prSet/>
      <dgm:spPr/>
      <dgm:t>
        <a:bodyPr/>
        <a:lstStyle/>
        <a:p>
          <a:endParaRPr lang="tr-TR"/>
        </a:p>
      </dgm:t>
    </dgm:pt>
    <dgm:pt modelId="{A2784A66-5823-4B6D-9370-27CBF95C0895}" type="sibTrans" cxnId="{34EC348F-79FE-4473-8CB5-012EFE9DD9C3}">
      <dgm:prSet/>
      <dgm:spPr/>
      <dgm:t>
        <a:bodyPr/>
        <a:lstStyle/>
        <a:p>
          <a:endParaRPr lang="tr-TR"/>
        </a:p>
      </dgm:t>
    </dgm:pt>
    <dgm:pt modelId="{C39BDFEF-8C9A-4995-A112-0A2FD9EE879E}">
      <dgm:prSet phldrT="[Text]"/>
      <dgm:spPr/>
      <dgm:t>
        <a:bodyPr/>
        <a:lstStyle/>
        <a:p>
          <a:r>
            <a:rPr lang="tr-TR" dirty="0" smtClean="0"/>
            <a:t>Web of Knowlegde</a:t>
          </a:r>
          <a:endParaRPr lang="tr-TR" dirty="0"/>
        </a:p>
      </dgm:t>
    </dgm:pt>
    <dgm:pt modelId="{53FBBF76-6540-4785-A946-08A035D4A731}" type="parTrans" cxnId="{939C9B6D-1AD6-4BD7-8FC4-A2BA746ED9A5}">
      <dgm:prSet/>
      <dgm:spPr/>
      <dgm:t>
        <a:bodyPr/>
        <a:lstStyle/>
        <a:p>
          <a:endParaRPr lang="tr-TR"/>
        </a:p>
      </dgm:t>
    </dgm:pt>
    <dgm:pt modelId="{E0BAE502-3B05-4F21-9D18-44F72AF1FCE2}" type="sibTrans" cxnId="{939C9B6D-1AD6-4BD7-8FC4-A2BA746ED9A5}">
      <dgm:prSet/>
      <dgm:spPr/>
      <dgm:t>
        <a:bodyPr/>
        <a:lstStyle/>
        <a:p>
          <a:endParaRPr lang="tr-TR"/>
        </a:p>
      </dgm:t>
    </dgm:pt>
    <dgm:pt modelId="{F07417E5-1786-4B11-85C7-4871ABF2C72B}">
      <dgm:prSet phldrT="[Text]" custT="1"/>
      <dgm:spPr/>
      <dgm:t>
        <a:bodyPr/>
        <a:lstStyle/>
        <a:p>
          <a:r>
            <a:rPr lang="tr-TR" sz="2000" dirty="0" smtClean="0"/>
            <a:t>JCR</a:t>
          </a:r>
          <a:endParaRPr lang="tr-TR" sz="2000" dirty="0"/>
        </a:p>
      </dgm:t>
    </dgm:pt>
    <dgm:pt modelId="{46F689DF-8D43-4DBF-88C9-03F9E394DE4A}" type="parTrans" cxnId="{6D66D52B-A915-4F39-B6CC-4CE3E5C6DDF1}">
      <dgm:prSet/>
      <dgm:spPr/>
      <dgm:t>
        <a:bodyPr/>
        <a:lstStyle/>
        <a:p>
          <a:endParaRPr lang="tr-TR"/>
        </a:p>
      </dgm:t>
    </dgm:pt>
    <dgm:pt modelId="{5DF18A94-0F54-4BB8-A070-F504E9325C37}" type="sibTrans" cxnId="{6D66D52B-A915-4F39-B6CC-4CE3E5C6DDF1}">
      <dgm:prSet/>
      <dgm:spPr/>
      <dgm:t>
        <a:bodyPr/>
        <a:lstStyle/>
        <a:p>
          <a:endParaRPr lang="tr-TR"/>
        </a:p>
      </dgm:t>
    </dgm:pt>
    <dgm:pt modelId="{BC5163AB-E39B-460B-93E5-54583A00169B}">
      <dgm:prSet phldrT="[Text]"/>
      <dgm:spPr/>
      <dgm:t>
        <a:bodyPr/>
        <a:lstStyle/>
        <a:p>
          <a:r>
            <a:rPr lang="tr-TR" dirty="0" smtClean="0"/>
            <a:t>Web of Science</a:t>
          </a:r>
          <a:endParaRPr lang="tr-TR" dirty="0"/>
        </a:p>
      </dgm:t>
    </dgm:pt>
    <dgm:pt modelId="{6486C00D-A9BE-48B2-BAAA-314E8B3D030E}" type="parTrans" cxnId="{92521C61-6480-468A-A036-71E334CAC92A}">
      <dgm:prSet/>
      <dgm:spPr/>
      <dgm:t>
        <a:bodyPr/>
        <a:lstStyle/>
        <a:p>
          <a:endParaRPr lang="tr-TR"/>
        </a:p>
      </dgm:t>
    </dgm:pt>
    <dgm:pt modelId="{914DDCAF-6F38-4ECA-9860-44A94278BF0E}" type="sibTrans" cxnId="{92521C61-6480-468A-A036-71E334CAC92A}">
      <dgm:prSet/>
      <dgm:spPr/>
      <dgm:t>
        <a:bodyPr/>
        <a:lstStyle/>
        <a:p>
          <a:endParaRPr lang="tr-TR"/>
        </a:p>
      </dgm:t>
    </dgm:pt>
    <dgm:pt modelId="{E05E6F42-D2A5-45B9-9CFC-95C875372203}">
      <dgm:prSet phldrT="[Text]" custT="1"/>
      <dgm:spPr/>
      <dgm:t>
        <a:bodyPr/>
        <a:lstStyle/>
        <a:p>
          <a:r>
            <a:rPr lang="tr-TR" sz="2000" dirty="0" smtClean="0"/>
            <a:t>SCIE	</a:t>
          </a:r>
          <a:endParaRPr lang="tr-TR" sz="2000" dirty="0"/>
        </a:p>
      </dgm:t>
    </dgm:pt>
    <dgm:pt modelId="{437CEA03-0CFE-4EE9-ABBF-4B012A2E4246}" type="parTrans" cxnId="{C769C6BC-58EF-424E-BA71-B0EF1CED1CA6}">
      <dgm:prSet/>
      <dgm:spPr/>
      <dgm:t>
        <a:bodyPr/>
        <a:lstStyle/>
        <a:p>
          <a:endParaRPr lang="tr-TR"/>
        </a:p>
      </dgm:t>
    </dgm:pt>
    <dgm:pt modelId="{BE21F56F-7BFD-4121-A574-E27544CBC970}" type="sibTrans" cxnId="{C769C6BC-58EF-424E-BA71-B0EF1CED1CA6}">
      <dgm:prSet/>
      <dgm:spPr/>
      <dgm:t>
        <a:bodyPr/>
        <a:lstStyle/>
        <a:p>
          <a:endParaRPr lang="tr-TR"/>
        </a:p>
      </dgm:t>
    </dgm:pt>
    <dgm:pt modelId="{8453B0C5-E1C3-4D87-85C5-0E2C47D06CE3}">
      <dgm:prSet phldrT="[Text]" custT="1"/>
      <dgm:spPr/>
      <dgm:t>
        <a:bodyPr/>
        <a:lstStyle/>
        <a:p>
          <a:r>
            <a:rPr lang="tr-TR" sz="2000" dirty="0" smtClean="0"/>
            <a:t>Impact Factors</a:t>
          </a:r>
          <a:endParaRPr lang="tr-TR" sz="2000" dirty="0"/>
        </a:p>
      </dgm:t>
    </dgm:pt>
    <dgm:pt modelId="{8B5C54DC-E967-4D5B-9A83-0FBF3F4D497F}" type="parTrans" cxnId="{36D336D0-4DB5-4CD9-83D4-0FF4F4AE03EB}">
      <dgm:prSet/>
      <dgm:spPr/>
      <dgm:t>
        <a:bodyPr/>
        <a:lstStyle/>
        <a:p>
          <a:endParaRPr lang="tr-TR"/>
        </a:p>
      </dgm:t>
    </dgm:pt>
    <dgm:pt modelId="{F85356E3-5573-459B-9B77-65584C738C82}" type="sibTrans" cxnId="{36D336D0-4DB5-4CD9-83D4-0FF4F4AE03EB}">
      <dgm:prSet/>
      <dgm:spPr/>
      <dgm:t>
        <a:bodyPr/>
        <a:lstStyle/>
        <a:p>
          <a:endParaRPr lang="tr-TR"/>
        </a:p>
      </dgm:t>
    </dgm:pt>
    <dgm:pt modelId="{B8EF923E-EE71-40E6-8C77-613CD454EF0C}">
      <dgm:prSet phldrT="[Text]" custT="1"/>
      <dgm:spPr/>
      <dgm:t>
        <a:bodyPr/>
        <a:lstStyle/>
        <a:p>
          <a:r>
            <a:rPr lang="tr-TR" sz="2000" dirty="0" smtClean="0"/>
            <a:t>SSCI</a:t>
          </a:r>
          <a:endParaRPr lang="tr-TR" sz="2000" dirty="0"/>
        </a:p>
      </dgm:t>
    </dgm:pt>
    <dgm:pt modelId="{3BD8CAF6-1851-4248-B3F4-7F035E522B1D}" type="parTrans" cxnId="{EA24B117-0776-4205-B357-D0426539EA1D}">
      <dgm:prSet/>
      <dgm:spPr/>
      <dgm:t>
        <a:bodyPr/>
        <a:lstStyle/>
        <a:p>
          <a:endParaRPr lang="tr-TR"/>
        </a:p>
      </dgm:t>
    </dgm:pt>
    <dgm:pt modelId="{09E511C1-0EFE-45AF-9F5C-86C36AFC4CB2}" type="sibTrans" cxnId="{EA24B117-0776-4205-B357-D0426539EA1D}">
      <dgm:prSet/>
      <dgm:spPr/>
      <dgm:t>
        <a:bodyPr/>
        <a:lstStyle/>
        <a:p>
          <a:endParaRPr lang="tr-TR"/>
        </a:p>
      </dgm:t>
    </dgm:pt>
    <dgm:pt modelId="{FD1BC609-AA18-4A35-80F6-B14C371F7F10}">
      <dgm:prSet phldrT="[Text]" custT="1"/>
      <dgm:spPr/>
      <dgm:t>
        <a:bodyPr/>
        <a:lstStyle/>
        <a:p>
          <a:r>
            <a:rPr lang="tr-TR" sz="2000" dirty="0" smtClean="0"/>
            <a:t>AHCI</a:t>
          </a:r>
          <a:endParaRPr lang="tr-TR" sz="2000" dirty="0"/>
        </a:p>
      </dgm:t>
    </dgm:pt>
    <dgm:pt modelId="{15821216-DCC1-403D-8356-E0EC42CB0FEF}" type="parTrans" cxnId="{8A6BE17A-E951-422F-AF6D-771A9DA4B587}">
      <dgm:prSet/>
      <dgm:spPr/>
      <dgm:t>
        <a:bodyPr/>
        <a:lstStyle/>
        <a:p>
          <a:endParaRPr lang="tr-TR"/>
        </a:p>
      </dgm:t>
    </dgm:pt>
    <dgm:pt modelId="{45BCBFDD-DBD0-43E5-B124-1B881D456BB5}" type="sibTrans" cxnId="{8A6BE17A-E951-422F-AF6D-771A9DA4B587}">
      <dgm:prSet/>
      <dgm:spPr/>
      <dgm:t>
        <a:bodyPr/>
        <a:lstStyle/>
        <a:p>
          <a:endParaRPr lang="tr-TR"/>
        </a:p>
      </dgm:t>
    </dgm:pt>
    <dgm:pt modelId="{9EB98B0E-859D-4F3B-B57D-3FFC869802C2}" type="pres">
      <dgm:prSet presAssocID="{085505D4-1DB3-4C73-AA9B-86BFFD674730}" presName="rootnode" presStyleCnt="0">
        <dgm:presLayoutVars>
          <dgm:chMax/>
          <dgm:chPref/>
          <dgm:dir/>
          <dgm:animLvl val="lvl"/>
        </dgm:presLayoutVars>
      </dgm:prSet>
      <dgm:spPr/>
      <dgm:t>
        <a:bodyPr/>
        <a:lstStyle/>
        <a:p>
          <a:endParaRPr lang="tr-TR"/>
        </a:p>
      </dgm:t>
    </dgm:pt>
    <dgm:pt modelId="{84422678-1C4F-4B82-BA37-7BABE53EFE16}" type="pres">
      <dgm:prSet presAssocID="{B2D1D497-D107-4632-B9BD-6BEEA7DBB205}" presName="composite" presStyleCnt="0"/>
      <dgm:spPr/>
    </dgm:pt>
    <dgm:pt modelId="{27EFDDA4-FDFD-4677-9B20-DF4EB0B4F9FC}" type="pres">
      <dgm:prSet presAssocID="{B2D1D497-D107-4632-B9BD-6BEEA7DBB205}" presName="bentUpArrow1" presStyleLbl="alignImgPlace1" presStyleIdx="0" presStyleCnt="2"/>
      <dgm:spPr/>
    </dgm:pt>
    <dgm:pt modelId="{8C2FCB47-7F92-458E-8828-020BD8FC5179}" type="pres">
      <dgm:prSet presAssocID="{B2D1D497-D107-4632-B9BD-6BEEA7DBB205}" presName="ParentText" presStyleLbl="node1" presStyleIdx="0" presStyleCnt="3">
        <dgm:presLayoutVars>
          <dgm:chMax val="1"/>
          <dgm:chPref val="1"/>
          <dgm:bulletEnabled val="1"/>
        </dgm:presLayoutVars>
      </dgm:prSet>
      <dgm:spPr/>
      <dgm:t>
        <a:bodyPr/>
        <a:lstStyle/>
        <a:p>
          <a:endParaRPr lang="tr-TR"/>
        </a:p>
      </dgm:t>
    </dgm:pt>
    <dgm:pt modelId="{02770A5F-EB37-4D85-A7F8-3278D42A3903}" type="pres">
      <dgm:prSet presAssocID="{B2D1D497-D107-4632-B9BD-6BEEA7DBB205}" presName="ChildText" presStyleLbl="revTx" presStyleIdx="0" presStyleCnt="3">
        <dgm:presLayoutVars>
          <dgm:chMax val="0"/>
          <dgm:chPref val="0"/>
          <dgm:bulletEnabled val="1"/>
        </dgm:presLayoutVars>
      </dgm:prSet>
      <dgm:spPr/>
      <dgm:t>
        <a:bodyPr/>
        <a:lstStyle/>
        <a:p>
          <a:endParaRPr lang="tr-TR"/>
        </a:p>
      </dgm:t>
    </dgm:pt>
    <dgm:pt modelId="{1E298A1C-1003-49EF-ADEF-49603EE2BF5F}" type="pres">
      <dgm:prSet presAssocID="{A242258D-BDD5-4F22-BC96-3C71E1C83C2E}" presName="sibTrans" presStyleCnt="0"/>
      <dgm:spPr/>
    </dgm:pt>
    <dgm:pt modelId="{74EF9B75-0FC5-4C40-B761-87CCDF23DC2C}" type="pres">
      <dgm:prSet presAssocID="{C39BDFEF-8C9A-4995-A112-0A2FD9EE879E}" presName="composite" presStyleCnt="0"/>
      <dgm:spPr/>
    </dgm:pt>
    <dgm:pt modelId="{912D9FAE-DFB5-44AA-81E1-6102708B936F}" type="pres">
      <dgm:prSet presAssocID="{C39BDFEF-8C9A-4995-A112-0A2FD9EE879E}" presName="bentUpArrow1" presStyleLbl="alignImgPlace1" presStyleIdx="1" presStyleCnt="2"/>
      <dgm:spPr/>
    </dgm:pt>
    <dgm:pt modelId="{03A0A64B-9E68-469F-A51C-633FA12F6F0A}" type="pres">
      <dgm:prSet presAssocID="{C39BDFEF-8C9A-4995-A112-0A2FD9EE879E}" presName="ParentText" presStyleLbl="node1" presStyleIdx="1" presStyleCnt="3">
        <dgm:presLayoutVars>
          <dgm:chMax val="1"/>
          <dgm:chPref val="1"/>
          <dgm:bulletEnabled val="1"/>
        </dgm:presLayoutVars>
      </dgm:prSet>
      <dgm:spPr/>
      <dgm:t>
        <a:bodyPr/>
        <a:lstStyle/>
        <a:p>
          <a:endParaRPr lang="tr-TR"/>
        </a:p>
      </dgm:t>
    </dgm:pt>
    <dgm:pt modelId="{8A982D7D-D6E6-4314-AEF3-7F4CE7F996A8}" type="pres">
      <dgm:prSet presAssocID="{C39BDFEF-8C9A-4995-A112-0A2FD9EE879E}" presName="ChildText" presStyleLbl="revTx" presStyleIdx="1" presStyleCnt="3">
        <dgm:presLayoutVars>
          <dgm:chMax val="0"/>
          <dgm:chPref val="0"/>
          <dgm:bulletEnabled val="1"/>
        </dgm:presLayoutVars>
      </dgm:prSet>
      <dgm:spPr/>
      <dgm:t>
        <a:bodyPr/>
        <a:lstStyle/>
        <a:p>
          <a:endParaRPr lang="tr-TR"/>
        </a:p>
      </dgm:t>
    </dgm:pt>
    <dgm:pt modelId="{66FEB781-85FB-4A49-80F4-9DE0C05127C8}" type="pres">
      <dgm:prSet presAssocID="{E0BAE502-3B05-4F21-9D18-44F72AF1FCE2}" presName="sibTrans" presStyleCnt="0"/>
      <dgm:spPr/>
    </dgm:pt>
    <dgm:pt modelId="{3CFA0C46-7605-4870-A7D2-998E34BEA065}" type="pres">
      <dgm:prSet presAssocID="{BC5163AB-E39B-460B-93E5-54583A00169B}" presName="composite" presStyleCnt="0"/>
      <dgm:spPr/>
    </dgm:pt>
    <dgm:pt modelId="{606725C1-CC96-4B2B-A5E5-4BC7C8864461}" type="pres">
      <dgm:prSet presAssocID="{BC5163AB-E39B-460B-93E5-54583A00169B}" presName="ParentText" presStyleLbl="node1" presStyleIdx="2" presStyleCnt="3">
        <dgm:presLayoutVars>
          <dgm:chMax val="1"/>
          <dgm:chPref val="1"/>
          <dgm:bulletEnabled val="1"/>
        </dgm:presLayoutVars>
      </dgm:prSet>
      <dgm:spPr/>
      <dgm:t>
        <a:bodyPr/>
        <a:lstStyle/>
        <a:p>
          <a:endParaRPr lang="tr-TR"/>
        </a:p>
      </dgm:t>
    </dgm:pt>
    <dgm:pt modelId="{44FD1012-DBD8-4ACD-867E-1C095875FD9A}" type="pres">
      <dgm:prSet presAssocID="{BC5163AB-E39B-460B-93E5-54583A00169B}" presName="FinalChildText" presStyleLbl="revTx" presStyleIdx="2" presStyleCnt="3">
        <dgm:presLayoutVars>
          <dgm:chMax val="0"/>
          <dgm:chPref val="0"/>
          <dgm:bulletEnabled val="1"/>
        </dgm:presLayoutVars>
      </dgm:prSet>
      <dgm:spPr/>
      <dgm:t>
        <a:bodyPr/>
        <a:lstStyle/>
        <a:p>
          <a:endParaRPr lang="tr-TR"/>
        </a:p>
      </dgm:t>
    </dgm:pt>
  </dgm:ptLst>
  <dgm:cxnLst>
    <dgm:cxn modelId="{18F98EC1-A98A-4837-B7B8-1DAC61BE23F7}" type="presOf" srcId="{FD1BC609-AA18-4A35-80F6-B14C371F7F10}" destId="{44FD1012-DBD8-4ACD-867E-1C095875FD9A}" srcOrd="0" destOrd="2" presId="urn:microsoft.com/office/officeart/2005/8/layout/StepDownProcess"/>
    <dgm:cxn modelId="{34EC348F-79FE-4473-8CB5-012EFE9DD9C3}" srcId="{B2D1D497-D107-4632-B9BD-6BEEA7DBB205}" destId="{2F0A575A-370E-471C-96AF-F80C9C9165B6}" srcOrd="0" destOrd="0" parTransId="{D39986D8-DA0B-472F-B697-860D0AC027A6}" sibTransId="{A2784A66-5823-4B6D-9370-27CBF95C0895}"/>
    <dgm:cxn modelId="{C7216F25-594C-4C1B-89F2-EE517F90540E}" type="presOf" srcId="{085505D4-1DB3-4C73-AA9B-86BFFD674730}" destId="{9EB98B0E-859D-4F3B-B57D-3FFC869802C2}" srcOrd="0" destOrd="0" presId="urn:microsoft.com/office/officeart/2005/8/layout/StepDownProcess"/>
    <dgm:cxn modelId="{0BF3A21B-43E5-49B5-9E1D-56EF216AF5A5}" type="presOf" srcId="{C39BDFEF-8C9A-4995-A112-0A2FD9EE879E}" destId="{03A0A64B-9E68-469F-A51C-633FA12F6F0A}" srcOrd="0" destOrd="0" presId="urn:microsoft.com/office/officeart/2005/8/layout/StepDownProcess"/>
    <dgm:cxn modelId="{92521C61-6480-468A-A036-71E334CAC92A}" srcId="{085505D4-1DB3-4C73-AA9B-86BFFD674730}" destId="{BC5163AB-E39B-460B-93E5-54583A00169B}" srcOrd="2" destOrd="0" parTransId="{6486C00D-A9BE-48B2-BAAA-314E8B3D030E}" sibTransId="{914DDCAF-6F38-4ECA-9860-44A94278BF0E}"/>
    <dgm:cxn modelId="{5583010C-B8CF-4581-9831-1BA46514557E}" type="presOf" srcId="{B2D1D497-D107-4632-B9BD-6BEEA7DBB205}" destId="{8C2FCB47-7F92-458E-8828-020BD8FC5179}" srcOrd="0" destOrd="0" presId="urn:microsoft.com/office/officeart/2005/8/layout/StepDownProcess"/>
    <dgm:cxn modelId="{42F92D84-0F04-4FB6-AA61-45E59D5660A3}" type="presOf" srcId="{B8EF923E-EE71-40E6-8C77-613CD454EF0C}" destId="{44FD1012-DBD8-4ACD-867E-1C095875FD9A}" srcOrd="0" destOrd="1" presId="urn:microsoft.com/office/officeart/2005/8/layout/StepDownProcess"/>
    <dgm:cxn modelId="{6D66D52B-A915-4F39-B6CC-4CE3E5C6DDF1}" srcId="{C39BDFEF-8C9A-4995-A112-0A2FD9EE879E}" destId="{F07417E5-1786-4B11-85C7-4871ABF2C72B}" srcOrd="0" destOrd="0" parTransId="{46F689DF-8D43-4DBF-88C9-03F9E394DE4A}" sibTransId="{5DF18A94-0F54-4BB8-A070-F504E9325C37}"/>
    <dgm:cxn modelId="{939C9B6D-1AD6-4BD7-8FC4-A2BA746ED9A5}" srcId="{085505D4-1DB3-4C73-AA9B-86BFFD674730}" destId="{C39BDFEF-8C9A-4995-A112-0A2FD9EE879E}" srcOrd="1" destOrd="0" parTransId="{53FBBF76-6540-4785-A946-08A035D4A731}" sibTransId="{E0BAE502-3B05-4F21-9D18-44F72AF1FCE2}"/>
    <dgm:cxn modelId="{E5A93E96-14B1-4592-8071-508E1B18F610}" type="presOf" srcId="{F07417E5-1786-4B11-85C7-4871ABF2C72B}" destId="{8A982D7D-D6E6-4314-AEF3-7F4CE7F996A8}" srcOrd="0" destOrd="0" presId="urn:microsoft.com/office/officeart/2005/8/layout/StepDownProcess"/>
    <dgm:cxn modelId="{457BC2A8-E7BB-497C-8C47-56D052E8926F}" type="presOf" srcId="{8453B0C5-E1C3-4D87-85C5-0E2C47D06CE3}" destId="{8A982D7D-D6E6-4314-AEF3-7F4CE7F996A8}" srcOrd="0" destOrd="1" presId="urn:microsoft.com/office/officeart/2005/8/layout/StepDownProcess"/>
    <dgm:cxn modelId="{ACB5BF09-7FD2-4083-B868-7ED67F7F3801}" type="presOf" srcId="{2F0A575A-370E-471C-96AF-F80C9C9165B6}" destId="{02770A5F-EB37-4D85-A7F8-3278D42A3903}" srcOrd="0" destOrd="0" presId="urn:microsoft.com/office/officeart/2005/8/layout/StepDownProcess"/>
    <dgm:cxn modelId="{C769C6BC-58EF-424E-BA71-B0EF1CED1CA6}" srcId="{BC5163AB-E39B-460B-93E5-54583A00169B}" destId="{E05E6F42-D2A5-45B9-9CFC-95C875372203}" srcOrd="0" destOrd="0" parTransId="{437CEA03-0CFE-4EE9-ABBF-4B012A2E4246}" sibTransId="{BE21F56F-7BFD-4121-A574-E27544CBC970}"/>
    <dgm:cxn modelId="{8A6BE17A-E951-422F-AF6D-771A9DA4B587}" srcId="{BC5163AB-E39B-460B-93E5-54583A00169B}" destId="{FD1BC609-AA18-4A35-80F6-B14C371F7F10}" srcOrd="2" destOrd="0" parTransId="{15821216-DCC1-403D-8356-E0EC42CB0FEF}" sibTransId="{45BCBFDD-DBD0-43E5-B124-1B881D456BB5}"/>
    <dgm:cxn modelId="{45A6C031-CB7F-4CAB-AED5-EDFF65B0A60C}" type="presOf" srcId="{BC5163AB-E39B-460B-93E5-54583A00169B}" destId="{606725C1-CC96-4B2B-A5E5-4BC7C8864461}" srcOrd="0" destOrd="0" presId="urn:microsoft.com/office/officeart/2005/8/layout/StepDownProcess"/>
    <dgm:cxn modelId="{EA24B117-0776-4205-B357-D0426539EA1D}" srcId="{BC5163AB-E39B-460B-93E5-54583A00169B}" destId="{B8EF923E-EE71-40E6-8C77-613CD454EF0C}" srcOrd="1" destOrd="0" parTransId="{3BD8CAF6-1851-4248-B3F4-7F035E522B1D}" sibTransId="{09E511C1-0EFE-45AF-9F5C-86C36AFC4CB2}"/>
    <dgm:cxn modelId="{6EE5C443-E1CC-4988-9585-C7CDC45BEB14}" type="presOf" srcId="{E05E6F42-D2A5-45B9-9CFC-95C875372203}" destId="{44FD1012-DBD8-4ACD-867E-1C095875FD9A}" srcOrd="0" destOrd="0" presId="urn:microsoft.com/office/officeart/2005/8/layout/StepDownProcess"/>
    <dgm:cxn modelId="{1A9A5230-A992-4680-9D84-B2C3CB61DA62}" srcId="{085505D4-1DB3-4C73-AA9B-86BFFD674730}" destId="{B2D1D497-D107-4632-B9BD-6BEEA7DBB205}" srcOrd="0" destOrd="0" parTransId="{30A0EAA2-051A-4F0A-B743-0F033B00EB99}" sibTransId="{A242258D-BDD5-4F22-BC96-3C71E1C83C2E}"/>
    <dgm:cxn modelId="{36D336D0-4DB5-4CD9-83D4-0FF4F4AE03EB}" srcId="{C39BDFEF-8C9A-4995-A112-0A2FD9EE879E}" destId="{8453B0C5-E1C3-4D87-85C5-0E2C47D06CE3}" srcOrd="1" destOrd="0" parTransId="{8B5C54DC-E967-4D5B-9A83-0FBF3F4D497F}" sibTransId="{F85356E3-5573-459B-9B77-65584C738C82}"/>
    <dgm:cxn modelId="{AFCFDD45-DD96-4F10-8503-B2F306DC66DE}" type="presParOf" srcId="{9EB98B0E-859D-4F3B-B57D-3FFC869802C2}" destId="{84422678-1C4F-4B82-BA37-7BABE53EFE16}" srcOrd="0" destOrd="0" presId="urn:microsoft.com/office/officeart/2005/8/layout/StepDownProcess"/>
    <dgm:cxn modelId="{B78D219A-8A5B-400F-834D-737FC7EBCD4A}" type="presParOf" srcId="{84422678-1C4F-4B82-BA37-7BABE53EFE16}" destId="{27EFDDA4-FDFD-4677-9B20-DF4EB0B4F9FC}" srcOrd="0" destOrd="0" presId="urn:microsoft.com/office/officeart/2005/8/layout/StepDownProcess"/>
    <dgm:cxn modelId="{59424258-3CE4-4E03-BB01-9C0BBCFE6064}" type="presParOf" srcId="{84422678-1C4F-4B82-BA37-7BABE53EFE16}" destId="{8C2FCB47-7F92-458E-8828-020BD8FC5179}" srcOrd="1" destOrd="0" presId="urn:microsoft.com/office/officeart/2005/8/layout/StepDownProcess"/>
    <dgm:cxn modelId="{D150ADF6-CEB3-48FA-93AA-2ADA925642FF}" type="presParOf" srcId="{84422678-1C4F-4B82-BA37-7BABE53EFE16}" destId="{02770A5F-EB37-4D85-A7F8-3278D42A3903}" srcOrd="2" destOrd="0" presId="urn:microsoft.com/office/officeart/2005/8/layout/StepDownProcess"/>
    <dgm:cxn modelId="{69C1A10B-1F67-47E0-AA26-8EC97C548A21}" type="presParOf" srcId="{9EB98B0E-859D-4F3B-B57D-3FFC869802C2}" destId="{1E298A1C-1003-49EF-ADEF-49603EE2BF5F}" srcOrd="1" destOrd="0" presId="urn:microsoft.com/office/officeart/2005/8/layout/StepDownProcess"/>
    <dgm:cxn modelId="{AD2D704B-F7AF-4F96-A773-AB270E522C00}" type="presParOf" srcId="{9EB98B0E-859D-4F3B-B57D-3FFC869802C2}" destId="{74EF9B75-0FC5-4C40-B761-87CCDF23DC2C}" srcOrd="2" destOrd="0" presId="urn:microsoft.com/office/officeart/2005/8/layout/StepDownProcess"/>
    <dgm:cxn modelId="{25B9036B-4D0C-4C8D-AB56-1EE16064BB27}" type="presParOf" srcId="{74EF9B75-0FC5-4C40-B761-87CCDF23DC2C}" destId="{912D9FAE-DFB5-44AA-81E1-6102708B936F}" srcOrd="0" destOrd="0" presId="urn:microsoft.com/office/officeart/2005/8/layout/StepDownProcess"/>
    <dgm:cxn modelId="{8FA6B4DB-E869-4411-B7DF-BEDE49DEEDAF}" type="presParOf" srcId="{74EF9B75-0FC5-4C40-B761-87CCDF23DC2C}" destId="{03A0A64B-9E68-469F-A51C-633FA12F6F0A}" srcOrd="1" destOrd="0" presId="urn:microsoft.com/office/officeart/2005/8/layout/StepDownProcess"/>
    <dgm:cxn modelId="{D10FF819-67F9-4047-83A3-9E943BCE796E}" type="presParOf" srcId="{74EF9B75-0FC5-4C40-B761-87CCDF23DC2C}" destId="{8A982D7D-D6E6-4314-AEF3-7F4CE7F996A8}" srcOrd="2" destOrd="0" presId="urn:microsoft.com/office/officeart/2005/8/layout/StepDownProcess"/>
    <dgm:cxn modelId="{09D62B87-485E-4888-B824-82F7C802CE33}" type="presParOf" srcId="{9EB98B0E-859D-4F3B-B57D-3FFC869802C2}" destId="{66FEB781-85FB-4A49-80F4-9DE0C05127C8}" srcOrd="3" destOrd="0" presId="urn:microsoft.com/office/officeart/2005/8/layout/StepDownProcess"/>
    <dgm:cxn modelId="{EA0F48D0-4886-44AB-B0ED-B9FE7C3FE200}" type="presParOf" srcId="{9EB98B0E-859D-4F3B-B57D-3FFC869802C2}" destId="{3CFA0C46-7605-4870-A7D2-998E34BEA065}" srcOrd="4" destOrd="0" presId="urn:microsoft.com/office/officeart/2005/8/layout/StepDownProcess"/>
    <dgm:cxn modelId="{D3BB6DFF-2589-40E3-818F-BF055C380A35}" type="presParOf" srcId="{3CFA0C46-7605-4870-A7D2-998E34BEA065}" destId="{606725C1-CC96-4B2B-A5E5-4BC7C8864461}" srcOrd="0" destOrd="0" presId="urn:microsoft.com/office/officeart/2005/8/layout/StepDownProcess"/>
    <dgm:cxn modelId="{1AEEA345-6F03-4EF0-944E-C2BCD859E3C7}" type="presParOf" srcId="{3CFA0C46-7605-4870-A7D2-998E34BEA065}" destId="{44FD1012-DBD8-4ACD-867E-1C095875FD9A}" srcOrd="1" destOrd="0" presId="urn:microsoft.com/office/officeart/2005/8/layout/StepDownProcess"/>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69F887-6EA4-40F5-90DA-3A562EFD34C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tr-TR"/>
        </a:p>
      </dgm:t>
    </dgm:pt>
    <dgm:pt modelId="{9FC760BE-3393-49A8-AAEF-78AA750EFBA2}">
      <dgm:prSet phldrT="[Text]" custT="1"/>
      <dgm:spPr/>
      <dgm:t>
        <a:bodyPr/>
        <a:lstStyle/>
        <a:p>
          <a:r>
            <a:rPr lang="tr-TR" sz="1800" dirty="0" smtClean="0"/>
            <a:t>Konuyu Belirle</a:t>
          </a:r>
          <a:endParaRPr lang="tr-TR" sz="1800" dirty="0"/>
        </a:p>
      </dgm:t>
    </dgm:pt>
    <dgm:pt modelId="{532E101E-64FB-4DF0-A62A-C7D2CBBFEF30}" type="parTrans" cxnId="{A4548C5F-61E7-416A-9C82-9F55D9797E41}">
      <dgm:prSet/>
      <dgm:spPr/>
      <dgm:t>
        <a:bodyPr/>
        <a:lstStyle/>
        <a:p>
          <a:endParaRPr lang="tr-TR"/>
        </a:p>
      </dgm:t>
    </dgm:pt>
    <dgm:pt modelId="{D0534224-AABB-4991-8E33-5E30E4FB3FA2}" type="sibTrans" cxnId="{A4548C5F-61E7-416A-9C82-9F55D9797E41}">
      <dgm:prSet/>
      <dgm:spPr/>
      <dgm:t>
        <a:bodyPr/>
        <a:lstStyle/>
        <a:p>
          <a:endParaRPr lang="tr-TR"/>
        </a:p>
      </dgm:t>
    </dgm:pt>
    <dgm:pt modelId="{21D789D0-012F-4EEF-A69F-70F2638570E2}">
      <dgm:prSet phldrT="[Text]" custT="1"/>
      <dgm:spPr/>
      <dgm:t>
        <a:bodyPr/>
        <a:lstStyle/>
        <a:p>
          <a:r>
            <a:rPr lang="tr-TR" sz="1800" dirty="0" smtClean="0"/>
            <a:t>Araştırma Sorularını/Hipotezlerini, Amaç ve Hedeflerini Formülize et</a:t>
          </a:r>
          <a:endParaRPr lang="tr-TR" sz="1800" dirty="0"/>
        </a:p>
      </dgm:t>
    </dgm:pt>
    <dgm:pt modelId="{EA1651C9-003D-4591-A0B0-964606FE83BF}" type="parTrans" cxnId="{8690F97A-5511-41A9-B6D3-542E6B5593F1}">
      <dgm:prSet/>
      <dgm:spPr/>
      <dgm:t>
        <a:bodyPr/>
        <a:lstStyle/>
        <a:p>
          <a:endParaRPr lang="tr-TR"/>
        </a:p>
      </dgm:t>
    </dgm:pt>
    <dgm:pt modelId="{A1D6B962-F269-4065-B8FE-7323B27B4737}" type="sibTrans" cxnId="{8690F97A-5511-41A9-B6D3-542E6B5593F1}">
      <dgm:prSet/>
      <dgm:spPr/>
      <dgm:t>
        <a:bodyPr/>
        <a:lstStyle/>
        <a:p>
          <a:endParaRPr lang="tr-TR"/>
        </a:p>
      </dgm:t>
    </dgm:pt>
    <dgm:pt modelId="{39E731CD-56AA-4BDA-9788-F364813D61D6}">
      <dgm:prSet phldrT="[Text]" custT="1"/>
      <dgm:spPr/>
      <dgm:t>
        <a:bodyPr/>
        <a:lstStyle/>
        <a:p>
          <a:endParaRPr lang="tr-TR" sz="1800" dirty="0"/>
        </a:p>
      </dgm:t>
    </dgm:pt>
    <dgm:pt modelId="{310C2C5E-182D-4B79-9FDE-44EB2FA92532}" type="parTrans" cxnId="{5C796185-C9ED-4673-BF9C-B2FE1941CAE0}">
      <dgm:prSet/>
      <dgm:spPr/>
      <dgm:t>
        <a:bodyPr/>
        <a:lstStyle/>
        <a:p>
          <a:endParaRPr lang="tr-TR"/>
        </a:p>
      </dgm:t>
    </dgm:pt>
    <dgm:pt modelId="{4E59C2C9-2A4D-4E84-9B2A-AFD710760F0E}" type="sibTrans" cxnId="{5C796185-C9ED-4673-BF9C-B2FE1941CAE0}">
      <dgm:prSet/>
      <dgm:spPr/>
      <dgm:t>
        <a:bodyPr/>
        <a:lstStyle/>
        <a:p>
          <a:endParaRPr lang="tr-TR"/>
        </a:p>
      </dgm:t>
    </dgm:pt>
    <dgm:pt modelId="{19F04965-2A9D-404D-A559-A150432683B4}">
      <dgm:prSet phldrT="[Text]" phldr="1" custT="1"/>
      <dgm:spPr/>
      <dgm:t>
        <a:bodyPr/>
        <a:lstStyle/>
        <a:p>
          <a:endParaRPr lang="tr-TR" sz="1800" dirty="0"/>
        </a:p>
      </dgm:t>
    </dgm:pt>
    <dgm:pt modelId="{4AED679C-94FD-4845-AE12-87320DB8B21D}" type="parTrans" cxnId="{309C8060-3F85-4E79-9ACB-8FCC936A75E5}">
      <dgm:prSet/>
      <dgm:spPr/>
      <dgm:t>
        <a:bodyPr/>
        <a:lstStyle/>
        <a:p>
          <a:endParaRPr lang="tr-TR"/>
        </a:p>
      </dgm:t>
    </dgm:pt>
    <dgm:pt modelId="{620C460F-9B23-49C1-AD50-F1E68DB6359C}" type="sibTrans" cxnId="{309C8060-3F85-4E79-9ACB-8FCC936A75E5}">
      <dgm:prSet/>
      <dgm:spPr/>
      <dgm:t>
        <a:bodyPr/>
        <a:lstStyle/>
        <a:p>
          <a:endParaRPr lang="tr-TR"/>
        </a:p>
      </dgm:t>
    </dgm:pt>
    <dgm:pt modelId="{F4DF0670-C0A2-4F1E-9697-23F6E2DD223D}">
      <dgm:prSet phldrT="[Text]" custT="1"/>
      <dgm:spPr/>
      <dgm:t>
        <a:bodyPr/>
        <a:lstStyle/>
        <a:p>
          <a:r>
            <a:rPr lang="tr-TR" sz="1800" dirty="0" smtClean="0"/>
            <a:t>Pilot Uygulama Yap</a:t>
          </a:r>
          <a:endParaRPr lang="tr-TR" sz="1800" dirty="0"/>
        </a:p>
      </dgm:t>
    </dgm:pt>
    <dgm:pt modelId="{D1F22FE1-63C9-463C-B03D-CCA2F7DF4C55}" type="parTrans" cxnId="{0B377BF9-31FB-4AE8-9B79-B882176D4356}">
      <dgm:prSet/>
      <dgm:spPr/>
      <dgm:t>
        <a:bodyPr/>
        <a:lstStyle/>
        <a:p>
          <a:endParaRPr lang="tr-TR"/>
        </a:p>
      </dgm:t>
    </dgm:pt>
    <dgm:pt modelId="{AEF5013F-2DC8-4CE9-A288-02823CEA1FB7}" type="sibTrans" cxnId="{0B377BF9-31FB-4AE8-9B79-B882176D4356}">
      <dgm:prSet/>
      <dgm:spPr/>
      <dgm:t>
        <a:bodyPr/>
        <a:lstStyle/>
        <a:p>
          <a:endParaRPr lang="tr-TR"/>
        </a:p>
      </dgm:t>
    </dgm:pt>
    <dgm:pt modelId="{5F182D0C-2241-4E31-9DED-379FF7188525}">
      <dgm:prSet phldrT="[Text]" custT="1"/>
      <dgm:spPr/>
      <dgm:t>
        <a:bodyPr/>
        <a:lstStyle/>
        <a:p>
          <a:r>
            <a:rPr lang="tr-TR" sz="1800" dirty="0" smtClean="0"/>
            <a:t>Düzeltmelerini Yap</a:t>
          </a:r>
          <a:endParaRPr lang="tr-TR" sz="1800" dirty="0"/>
        </a:p>
      </dgm:t>
    </dgm:pt>
    <dgm:pt modelId="{2BD5421D-EC51-4409-98B3-1DCFF9CFF6F0}" type="parTrans" cxnId="{A7E9B90F-5714-47DB-920B-67E71B71DE70}">
      <dgm:prSet/>
      <dgm:spPr/>
      <dgm:t>
        <a:bodyPr/>
        <a:lstStyle/>
        <a:p>
          <a:endParaRPr lang="tr-TR"/>
        </a:p>
      </dgm:t>
    </dgm:pt>
    <dgm:pt modelId="{C0CD3BB3-87BF-403B-B760-4379A127F930}" type="sibTrans" cxnId="{A7E9B90F-5714-47DB-920B-67E71B71DE70}">
      <dgm:prSet/>
      <dgm:spPr/>
      <dgm:t>
        <a:bodyPr/>
        <a:lstStyle/>
        <a:p>
          <a:endParaRPr lang="tr-TR"/>
        </a:p>
      </dgm:t>
    </dgm:pt>
    <dgm:pt modelId="{A9D6A399-2E90-48F8-AAE5-258A98364F4C}">
      <dgm:prSet phldrT="[Text]" custT="1"/>
      <dgm:spPr/>
      <dgm:t>
        <a:bodyPr/>
        <a:lstStyle/>
        <a:p>
          <a:r>
            <a:rPr lang="tr-TR" sz="1800" dirty="0" smtClean="0"/>
            <a:t>Metodolojini Belirle</a:t>
          </a:r>
          <a:endParaRPr lang="tr-TR" sz="1800" dirty="0"/>
        </a:p>
      </dgm:t>
    </dgm:pt>
    <dgm:pt modelId="{4F1A15F3-E27D-404A-8C3D-4514852CA936}" type="parTrans" cxnId="{3BC41EE3-1E0F-43CC-ADCC-A3EE34561A9B}">
      <dgm:prSet/>
      <dgm:spPr/>
      <dgm:t>
        <a:bodyPr/>
        <a:lstStyle/>
        <a:p>
          <a:endParaRPr lang="tr-TR"/>
        </a:p>
      </dgm:t>
    </dgm:pt>
    <dgm:pt modelId="{8FC0C49C-2F5B-46C1-BC9F-DCC0DC29400B}" type="sibTrans" cxnId="{3BC41EE3-1E0F-43CC-ADCC-A3EE34561A9B}">
      <dgm:prSet/>
      <dgm:spPr/>
      <dgm:t>
        <a:bodyPr/>
        <a:lstStyle/>
        <a:p>
          <a:endParaRPr lang="tr-TR"/>
        </a:p>
      </dgm:t>
    </dgm:pt>
    <dgm:pt modelId="{A2E27D8D-1FB0-4BD7-B11A-09B5C341D982}">
      <dgm:prSet phldrT="[Text]" custT="1"/>
      <dgm:spPr/>
      <dgm:t>
        <a:bodyPr/>
        <a:lstStyle/>
        <a:p>
          <a:endParaRPr lang="tr-TR" sz="1800" dirty="0"/>
        </a:p>
      </dgm:t>
    </dgm:pt>
    <dgm:pt modelId="{12C6945D-8EA8-4806-BB75-D03562F34004}" type="parTrans" cxnId="{CB7FC1C2-895C-4D41-9745-37BA6A698A87}">
      <dgm:prSet/>
      <dgm:spPr/>
      <dgm:t>
        <a:bodyPr/>
        <a:lstStyle/>
        <a:p>
          <a:endParaRPr lang="tr-TR"/>
        </a:p>
      </dgm:t>
    </dgm:pt>
    <dgm:pt modelId="{261ABDA7-E1BA-47D2-849F-87B72B3AAC8B}" type="sibTrans" cxnId="{CB7FC1C2-895C-4D41-9745-37BA6A698A87}">
      <dgm:prSet/>
      <dgm:spPr/>
      <dgm:t>
        <a:bodyPr/>
        <a:lstStyle/>
        <a:p>
          <a:endParaRPr lang="tr-TR"/>
        </a:p>
      </dgm:t>
    </dgm:pt>
    <dgm:pt modelId="{44AE1F6C-8ABC-4663-A9F7-D8BD28B22164}">
      <dgm:prSet phldrT="[Text]" custT="1"/>
      <dgm:spPr/>
      <dgm:t>
        <a:bodyPr/>
        <a:lstStyle/>
        <a:p>
          <a:r>
            <a:rPr lang="tr-TR" sz="1800" dirty="0" smtClean="0"/>
            <a:t>Verileri Topla</a:t>
          </a:r>
          <a:endParaRPr lang="tr-TR" sz="1800" dirty="0"/>
        </a:p>
      </dgm:t>
    </dgm:pt>
    <dgm:pt modelId="{F0170A30-DE64-4EF5-A76C-CAA20DE9324C}" type="parTrans" cxnId="{173A4573-644B-4743-975F-43C859248A04}">
      <dgm:prSet/>
      <dgm:spPr/>
      <dgm:t>
        <a:bodyPr/>
        <a:lstStyle/>
        <a:p>
          <a:endParaRPr lang="tr-TR"/>
        </a:p>
      </dgm:t>
    </dgm:pt>
    <dgm:pt modelId="{64423F7C-7AEE-41E0-B4E6-522D3B591AD3}" type="sibTrans" cxnId="{173A4573-644B-4743-975F-43C859248A04}">
      <dgm:prSet/>
      <dgm:spPr/>
      <dgm:t>
        <a:bodyPr/>
        <a:lstStyle/>
        <a:p>
          <a:endParaRPr lang="tr-TR"/>
        </a:p>
      </dgm:t>
    </dgm:pt>
    <dgm:pt modelId="{E22A625B-CB6A-4413-A13C-2DC9292192D9}">
      <dgm:prSet phldrT="[Text]" custT="1"/>
      <dgm:spPr/>
      <dgm:t>
        <a:bodyPr/>
        <a:lstStyle/>
        <a:p>
          <a:endParaRPr lang="tr-TR" sz="1800" dirty="0"/>
        </a:p>
      </dgm:t>
    </dgm:pt>
    <dgm:pt modelId="{E15C8C64-63AE-45FE-B7D7-1C3CA08D7766}" type="parTrans" cxnId="{3238CE03-0FEC-4AAE-832C-0422BE06B20F}">
      <dgm:prSet/>
      <dgm:spPr/>
      <dgm:t>
        <a:bodyPr/>
        <a:lstStyle/>
        <a:p>
          <a:endParaRPr lang="tr-TR"/>
        </a:p>
      </dgm:t>
    </dgm:pt>
    <dgm:pt modelId="{808193C5-2BF3-481F-A7F0-8B1A6B43EB68}" type="sibTrans" cxnId="{3238CE03-0FEC-4AAE-832C-0422BE06B20F}">
      <dgm:prSet/>
      <dgm:spPr/>
      <dgm:t>
        <a:bodyPr/>
        <a:lstStyle/>
        <a:p>
          <a:endParaRPr lang="tr-TR"/>
        </a:p>
      </dgm:t>
    </dgm:pt>
    <dgm:pt modelId="{9DB019DF-0704-4FC6-B864-1BEEAF62A8EA}">
      <dgm:prSet phldrT="[Text]" custT="1"/>
      <dgm:spPr/>
      <dgm:t>
        <a:bodyPr/>
        <a:lstStyle/>
        <a:p>
          <a:r>
            <a:rPr lang="tr-TR" sz="1800" dirty="0" smtClean="0"/>
            <a:t>Analiz et</a:t>
          </a:r>
          <a:endParaRPr lang="tr-TR" sz="1800" dirty="0"/>
        </a:p>
      </dgm:t>
    </dgm:pt>
    <dgm:pt modelId="{8D2B4CD4-B999-4606-AC4F-56DC301FC4D2}" type="parTrans" cxnId="{75943A99-BFAD-406E-95C9-7108D7939ED2}">
      <dgm:prSet/>
      <dgm:spPr/>
      <dgm:t>
        <a:bodyPr/>
        <a:lstStyle/>
        <a:p>
          <a:endParaRPr lang="tr-TR"/>
        </a:p>
      </dgm:t>
    </dgm:pt>
    <dgm:pt modelId="{D26E06C2-5B6C-4F0B-8C06-34D40AFD4DD8}" type="sibTrans" cxnId="{75943A99-BFAD-406E-95C9-7108D7939ED2}">
      <dgm:prSet/>
      <dgm:spPr/>
      <dgm:t>
        <a:bodyPr/>
        <a:lstStyle/>
        <a:p>
          <a:endParaRPr lang="tr-TR"/>
        </a:p>
      </dgm:t>
    </dgm:pt>
    <dgm:pt modelId="{B0CBE1EC-2C62-4A1E-9E15-3BD25BCD438D}">
      <dgm:prSet phldrT="[Text]" custT="1"/>
      <dgm:spPr/>
      <dgm:t>
        <a:bodyPr/>
        <a:lstStyle/>
        <a:p>
          <a:endParaRPr lang="tr-TR" sz="1800" dirty="0"/>
        </a:p>
      </dgm:t>
    </dgm:pt>
    <dgm:pt modelId="{DC4D56E1-9701-435F-AEF4-01EDA54DCB9A}" type="parTrans" cxnId="{9E997C70-A96E-4431-8DCE-59B65D1B5B93}">
      <dgm:prSet/>
      <dgm:spPr/>
      <dgm:t>
        <a:bodyPr/>
        <a:lstStyle/>
        <a:p>
          <a:endParaRPr lang="tr-TR"/>
        </a:p>
      </dgm:t>
    </dgm:pt>
    <dgm:pt modelId="{883C387B-4FEA-4B0E-A923-E6214AE3AFAE}" type="sibTrans" cxnId="{9E997C70-A96E-4431-8DCE-59B65D1B5B93}">
      <dgm:prSet/>
      <dgm:spPr/>
      <dgm:t>
        <a:bodyPr/>
        <a:lstStyle/>
        <a:p>
          <a:endParaRPr lang="tr-TR"/>
        </a:p>
      </dgm:t>
    </dgm:pt>
    <dgm:pt modelId="{27DA0F1B-1386-49CF-9138-78051A9D2226}">
      <dgm:prSet phldrT="[Text]" custT="1"/>
      <dgm:spPr/>
      <dgm:t>
        <a:bodyPr/>
        <a:lstStyle/>
        <a:p>
          <a:r>
            <a:rPr lang="tr-TR" sz="1800" dirty="0" smtClean="0"/>
            <a:t>Yaz</a:t>
          </a:r>
          <a:endParaRPr lang="tr-TR" sz="1800" dirty="0"/>
        </a:p>
      </dgm:t>
    </dgm:pt>
    <dgm:pt modelId="{0B092C82-6277-41FF-9303-2D69F21974E5}" type="parTrans" cxnId="{98247F65-E3CE-4393-B6AB-6CA0E617C62A}">
      <dgm:prSet/>
      <dgm:spPr/>
      <dgm:t>
        <a:bodyPr/>
        <a:lstStyle/>
        <a:p>
          <a:endParaRPr lang="tr-TR"/>
        </a:p>
      </dgm:t>
    </dgm:pt>
    <dgm:pt modelId="{B0AFF479-D7B5-4339-A753-83D84B33AB05}" type="sibTrans" cxnId="{98247F65-E3CE-4393-B6AB-6CA0E617C62A}">
      <dgm:prSet/>
      <dgm:spPr/>
      <dgm:t>
        <a:bodyPr/>
        <a:lstStyle/>
        <a:p>
          <a:endParaRPr lang="tr-TR"/>
        </a:p>
      </dgm:t>
    </dgm:pt>
    <dgm:pt modelId="{71A65D84-9F93-4159-8A1C-040ED5B420C3}">
      <dgm:prSet phldrT="[Text]" custT="1"/>
      <dgm:spPr/>
      <dgm:t>
        <a:bodyPr/>
        <a:lstStyle/>
        <a:p>
          <a:endParaRPr lang="tr-TR" sz="1800" dirty="0"/>
        </a:p>
      </dgm:t>
    </dgm:pt>
    <dgm:pt modelId="{5CA96A1E-E944-40D5-A392-752C777EE846}" type="parTrans" cxnId="{42A007C4-416F-42D9-924A-8A1F4528488F}">
      <dgm:prSet/>
      <dgm:spPr/>
      <dgm:t>
        <a:bodyPr/>
        <a:lstStyle/>
        <a:p>
          <a:endParaRPr lang="tr-TR"/>
        </a:p>
      </dgm:t>
    </dgm:pt>
    <dgm:pt modelId="{161F13B2-E863-4C49-B1CB-ADB86743E083}" type="sibTrans" cxnId="{42A007C4-416F-42D9-924A-8A1F4528488F}">
      <dgm:prSet/>
      <dgm:spPr/>
      <dgm:t>
        <a:bodyPr/>
        <a:lstStyle/>
        <a:p>
          <a:endParaRPr lang="tr-TR"/>
        </a:p>
      </dgm:t>
    </dgm:pt>
    <dgm:pt modelId="{EE67F923-9F4F-4439-8A5D-732BCFAC9447}">
      <dgm:prSet phldrT="[Text]" custT="1"/>
      <dgm:spPr>
        <a:solidFill>
          <a:schemeClr val="accent6"/>
        </a:solidFill>
      </dgm:spPr>
      <dgm:t>
        <a:bodyPr/>
        <a:lstStyle/>
        <a:p>
          <a:endParaRPr lang="tr-TR" sz="1800" dirty="0"/>
        </a:p>
      </dgm:t>
    </dgm:pt>
    <dgm:pt modelId="{37517C75-96AB-48D0-894C-AE1007948943}" type="parTrans" cxnId="{A8C56166-CF49-4468-9FB1-152CDDDBFEF7}">
      <dgm:prSet/>
      <dgm:spPr/>
      <dgm:t>
        <a:bodyPr/>
        <a:lstStyle/>
        <a:p>
          <a:endParaRPr lang="tr-TR"/>
        </a:p>
      </dgm:t>
    </dgm:pt>
    <dgm:pt modelId="{6C35D7DC-3479-4521-9B6D-00B1C0837E4E}" type="sibTrans" cxnId="{A8C56166-CF49-4468-9FB1-152CDDDBFEF7}">
      <dgm:prSet/>
      <dgm:spPr/>
      <dgm:t>
        <a:bodyPr/>
        <a:lstStyle/>
        <a:p>
          <a:endParaRPr lang="tr-TR"/>
        </a:p>
      </dgm:t>
    </dgm:pt>
    <dgm:pt modelId="{2F309DC5-D33F-41FD-8538-4210E238508D}">
      <dgm:prSet phldrT="[Text]" custT="1"/>
      <dgm:spPr>
        <a:solidFill>
          <a:schemeClr val="accent6"/>
        </a:solidFill>
      </dgm:spPr>
      <dgm:t>
        <a:bodyPr/>
        <a:lstStyle/>
        <a:p>
          <a:endParaRPr lang="tr-TR" sz="1800" dirty="0"/>
        </a:p>
      </dgm:t>
    </dgm:pt>
    <dgm:pt modelId="{B0A23DDA-B605-41D9-8B93-DDBE86255BE4}" type="parTrans" cxnId="{41252287-F057-43E3-9290-F4ECEEC832D0}">
      <dgm:prSet/>
      <dgm:spPr/>
      <dgm:t>
        <a:bodyPr/>
        <a:lstStyle/>
        <a:p>
          <a:endParaRPr lang="tr-TR"/>
        </a:p>
      </dgm:t>
    </dgm:pt>
    <dgm:pt modelId="{7538C47A-A666-4380-B283-325850CC6C20}" type="sibTrans" cxnId="{41252287-F057-43E3-9290-F4ECEEC832D0}">
      <dgm:prSet/>
      <dgm:spPr/>
      <dgm:t>
        <a:bodyPr/>
        <a:lstStyle/>
        <a:p>
          <a:endParaRPr lang="tr-TR"/>
        </a:p>
      </dgm:t>
    </dgm:pt>
    <dgm:pt modelId="{82F9C8FB-7F04-4402-B0EC-F2BEA0B74275}" type="pres">
      <dgm:prSet presAssocID="{3869F887-6EA4-40F5-90DA-3A562EFD34CF}" presName="linearFlow" presStyleCnt="0">
        <dgm:presLayoutVars>
          <dgm:dir/>
          <dgm:animLvl val="lvl"/>
          <dgm:resizeHandles val="exact"/>
        </dgm:presLayoutVars>
      </dgm:prSet>
      <dgm:spPr/>
      <dgm:t>
        <a:bodyPr/>
        <a:lstStyle/>
        <a:p>
          <a:endParaRPr lang="tr-TR"/>
        </a:p>
      </dgm:t>
    </dgm:pt>
    <dgm:pt modelId="{57B62422-8EB2-4C23-9AE1-351D840E378A}" type="pres">
      <dgm:prSet presAssocID="{EE67F923-9F4F-4439-8A5D-732BCFAC9447}" presName="composite" presStyleCnt="0"/>
      <dgm:spPr/>
    </dgm:pt>
    <dgm:pt modelId="{D6994184-68BD-4BA0-94B8-5760E0DC52E5}" type="pres">
      <dgm:prSet presAssocID="{EE67F923-9F4F-4439-8A5D-732BCFAC9447}" presName="parentText" presStyleLbl="alignNode1" presStyleIdx="0" presStyleCnt="8">
        <dgm:presLayoutVars>
          <dgm:chMax val="1"/>
          <dgm:bulletEnabled val="1"/>
        </dgm:presLayoutVars>
      </dgm:prSet>
      <dgm:spPr/>
      <dgm:t>
        <a:bodyPr/>
        <a:lstStyle/>
        <a:p>
          <a:endParaRPr lang="tr-TR"/>
        </a:p>
      </dgm:t>
    </dgm:pt>
    <dgm:pt modelId="{AE3204C2-8A2F-45C6-889A-97B019D2BD58}" type="pres">
      <dgm:prSet presAssocID="{EE67F923-9F4F-4439-8A5D-732BCFAC9447}" presName="descendantText" presStyleLbl="alignAcc1" presStyleIdx="0" presStyleCnt="8">
        <dgm:presLayoutVars>
          <dgm:bulletEnabled val="1"/>
        </dgm:presLayoutVars>
      </dgm:prSet>
      <dgm:spPr/>
      <dgm:t>
        <a:bodyPr/>
        <a:lstStyle/>
        <a:p>
          <a:endParaRPr lang="tr-TR"/>
        </a:p>
      </dgm:t>
    </dgm:pt>
    <dgm:pt modelId="{1A9C3A18-8646-422D-B358-63566958B8CA}" type="pres">
      <dgm:prSet presAssocID="{6C35D7DC-3479-4521-9B6D-00B1C0837E4E}" presName="sp" presStyleCnt="0"/>
      <dgm:spPr/>
    </dgm:pt>
    <dgm:pt modelId="{02AC824B-9458-4892-B9C3-19C93E502544}" type="pres">
      <dgm:prSet presAssocID="{2F309DC5-D33F-41FD-8538-4210E238508D}" presName="composite" presStyleCnt="0"/>
      <dgm:spPr/>
    </dgm:pt>
    <dgm:pt modelId="{7E211592-8A90-4DFE-93C9-92272FAA59D4}" type="pres">
      <dgm:prSet presAssocID="{2F309DC5-D33F-41FD-8538-4210E238508D}" presName="parentText" presStyleLbl="alignNode1" presStyleIdx="1" presStyleCnt="8">
        <dgm:presLayoutVars>
          <dgm:chMax val="1"/>
          <dgm:bulletEnabled val="1"/>
        </dgm:presLayoutVars>
      </dgm:prSet>
      <dgm:spPr/>
      <dgm:t>
        <a:bodyPr/>
        <a:lstStyle/>
        <a:p>
          <a:endParaRPr lang="tr-TR"/>
        </a:p>
      </dgm:t>
    </dgm:pt>
    <dgm:pt modelId="{597BA6A6-D44E-420E-845F-BB16AD6DFBDB}" type="pres">
      <dgm:prSet presAssocID="{2F309DC5-D33F-41FD-8538-4210E238508D}" presName="descendantText" presStyleLbl="alignAcc1" presStyleIdx="1" presStyleCnt="8">
        <dgm:presLayoutVars>
          <dgm:bulletEnabled val="1"/>
        </dgm:presLayoutVars>
      </dgm:prSet>
      <dgm:spPr/>
      <dgm:t>
        <a:bodyPr/>
        <a:lstStyle/>
        <a:p>
          <a:endParaRPr lang="tr-TR"/>
        </a:p>
      </dgm:t>
    </dgm:pt>
    <dgm:pt modelId="{958635AA-6078-48AA-8F80-1328324E5384}" type="pres">
      <dgm:prSet presAssocID="{7538C47A-A666-4380-B283-325850CC6C20}" presName="sp" presStyleCnt="0"/>
      <dgm:spPr/>
    </dgm:pt>
    <dgm:pt modelId="{200BE1C9-A74A-42D6-91F6-389E0D3D28DD}" type="pres">
      <dgm:prSet presAssocID="{39E731CD-56AA-4BDA-9788-F364813D61D6}" presName="composite" presStyleCnt="0"/>
      <dgm:spPr/>
    </dgm:pt>
    <dgm:pt modelId="{959BFC26-1A41-42B3-A171-6F2DFE93E07E}" type="pres">
      <dgm:prSet presAssocID="{39E731CD-56AA-4BDA-9788-F364813D61D6}" presName="parentText" presStyleLbl="alignNode1" presStyleIdx="2" presStyleCnt="8">
        <dgm:presLayoutVars>
          <dgm:chMax val="1"/>
          <dgm:bulletEnabled val="1"/>
        </dgm:presLayoutVars>
      </dgm:prSet>
      <dgm:spPr/>
      <dgm:t>
        <a:bodyPr/>
        <a:lstStyle/>
        <a:p>
          <a:endParaRPr lang="tr-TR"/>
        </a:p>
      </dgm:t>
    </dgm:pt>
    <dgm:pt modelId="{BBEAB767-38DE-4817-83B1-ED4B925B10C9}" type="pres">
      <dgm:prSet presAssocID="{39E731CD-56AA-4BDA-9788-F364813D61D6}" presName="descendantText" presStyleLbl="alignAcc1" presStyleIdx="2" presStyleCnt="8">
        <dgm:presLayoutVars>
          <dgm:bulletEnabled val="1"/>
        </dgm:presLayoutVars>
      </dgm:prSet>
      <dgm:spPr/>
      <dgm:t>
        <a:bodyPr/>
        <a:lstStyle/>
        <a:p>
          <a:endParaRPr lang="tr-TR"/>
        </a:p>
      </dgm:t>
    </dgm:pt>
    <dgm:pt modelId="{BE8315B0-9851-4B99-A54B-7F1911D0B2B0}" type="pres">
      <dgm:prSet presAssocID="{4E59C2C9-2A4D-4E84-9B2A-AFD710760F0E}" presName="sp" presStyleCnt="0"/>
      <dgm:spPr/>
    </dgm:pt>
    <dgm:pt modelId="{0AA7C568-9D7A-48E2-9565-122CF891EAAC}" type="pres">
      <dgm:prSet presAssocID="{19F04965-2A9D-404D-A559-A150432683B4}" presName="composite" presStyleCnt="0"/>
      <dgm:spPr/>
    </dgm:pt>
    <dgm:pt modelId="{3383313D-C70E-47A6-A6CE-CA551A1A8A1E}" type="pres">
      <dgm:prSet presAssocID="{19F04965-2A9D-404D-A559-A150432683B4}" presName="parentText" presStyleLbl="alignNode1" presStyleIdx="3" presStyleCnt="8">
        <dgm:presLayoutVars>
          <dgm:chMax val="1"/>
          <dgm:bulletEnabled val="1"/>
        </dgm:presLayoutVars>
      </dgm:prSet>
      <dgm:spPr/>
      <dgm:t>
        <a:bodyPr/>
        <a:lstStyle/>
        <a:p>
          <a:endParaRPr lang="tr-TR"/>
        </a:p>
      </dgm:t>
    </dgm:pt>
    <dgm:pt modelId="{EB45A894-CBE5-401E-8AA2-34621739B7F8}" type="pres">
      <dgm:prSet presAssocID="{19F04965-2A9D-404D-A559-A150432683B4}" presName="descendantText" presStyleLbl="alignAcc1" presStyleIdx="3" presStyleCnt="8">
        <dgm:presLayoutVars>
          <dgm:bulletEnabled val="1"/>
        </dgm:presLayoutVars>
      </dgm:prSet>
      <dgm:spPr/>
      <dgm:t>
        <a:bodyPr/>
        <a:lstStyle/>
        <a:p>
          <a:endParaRPr lang="tr-TR"/>
        </a:p>
      </dgm:t>
    </dgm:pt>
    <dgm:pt modelId="{3F2ACF48-816A-4252-92D4-85BC9DEC6D9D}" type="pres">
      <dgm:prSet presAssocID="{620C460F-9B23-49C1-AD50-F1E68DB6359C}" presName="sp" presStyleCnt="0"/>
      <dgm:spPr/>
    </dgm:pt>
    <dgm:pt modelId="{521943BF-3A4D-4539-9548-AECCCB474916}" type="pres">
      <dgm:prSet presAssocID="{A2E27D8D-1FB0-4BD7-B11A-09B5C341D982}" presName="composite" presStyleCnt="0"/>
      <dgm:spPr/>
    </dgm:pt>
    <dgm:pt modelId="{71192690-E486-4AA7-BA3F-BE3E7DF7A522}" type="pres">
      <dgm:prSet presAssocID="{A2E27D8D-1FB0-4BD7-B11A-09B5C341D982}" presName="parentText" presStyleLbl="alignNode1" presStyleIdx="4" presStyleCnt="8">
        <dgm:presLayoutVars>
          <dgm:chMax val="1"/>
          <dgm:bulletEnabled val="1"/>
        </dgm:presLayoutVars>
      </dgm:prSet>
      <dgm:spPr/>
      <dgm:t>
        <a:bodyPr/>
        <a:lstStyle/>
        <a:p>
          <a:endParaRPr lang="tr-TR"/>
        </a:p>
      </dgm:t>
    </dgm:pt>
    <dgm:pt modelId="{D84F85BE-4077-4F2B-8FA9-D3ADDC3E1728}" type="pres">
      <dgm:prSet presAssocID="{A2E27D8D-1FB0-4BD7-B11A-09B5C341D982}" presName="descendantText" presStyleLbl="alignAcc1" presStyleIdx="4" presStyleCnt="8">
        <dgm:presLayoutVars>
          <dgm:bulletEnabled val="1"/>
        </dgm:presLayoutVars>
      </dgm:prSet>
      <dgm:spPr/>
      <dgm:t>
        <a:bodyPr/>
        <a:lstStyle/>
        <a:p>
          <a:endParaRPr lang="tr-TR"/>
        </a:p>
      </dgm:t>
    </dgm:pt>
    <dgm:pt modelId="{6FF06777-8088-48F6-8776-2834FA4E7A68}" type="pres">
      <dgm:prSet presAssocID="{261ABDA7-E1BA-47D2-849F-87B72B3AAC8B}" presName="sp" presStyleCnt="0"/>
      <dgm:spPr/>
    </dgm:pt>
    <dgm:pt modelId="{58F40EA5-E1B3-4EDB-AEE1-2A53126635C1}" type="pres">
      <dgm:prSet presAssocID="{E22A625B-CB6A-4413-A13C-2DC9292192D9}" presName="composite" presStyleCnt="0"/>
      <dgm:spPr/>
    </dgm:pt>
    <dgm:pt modelId="{EAB1EB44-AD33-4B15-B565-C924B01142C4}" type="pres">
      <dgm:prSet presAssocID="{E22A625B-CB6A-4413-A13C-2DC9292192D9}" presName="parentText" presStyleLbl="alignNode1" presStyleIdx="5" presStyleCnt="8">
        <dgm:presLayoutVars>
          <dgm:chMax val="1"/>
          <dgm:bulletEnabled val="1"/>
        </dgm:presLayoutVars>
      </dgm:prSet>
      <dgm:spPr/>
      <dgm:t>
        <a:bodyPr/>
        <a:lstStyle/>
        <a:p>
          <a:endParaRPr lang="tr-TR"/>
        </a:p>
      </dgm:t>
    </dgm:pt>
    <dgm:pt modelId="{7D681455-81AD-4C68-97B1-8FF702AB2126}" type="pres">
      <dgm:prSet presAssocID="{E22A625B-CB6A-4413-A13C-2DC9292192D9}" presName="descendantText" presStyleLbl="alignAcc1" presStyleIdx="5" presStyleCnt="8">
        <dgm:presLayoutVars>
          <dgm:bulletEnabled val="1"/>
        </dgm:presLayoutVars>
      </dgm:prSet>
      <dgm:spPr/>
      <dgm:t>
        <a:bodyPr/>
        <a:lstStyle/>
        <a:p>
          <a:endParaRPr lang="tr-TR"/>
        </a:p>
      </dgm:t>
    </dgm:pt>
    <dgm:pt modelId="{9CD5D42F-FA19-42E2-854F-58B517978ECD}" type="pres">
      <dgm:prSet presAssocID="{808193C5-2BF3-481F-A7F0-8B1A6B43EB68}" presName="sp" presStyleCnt="0"/>
      <dgm:spPr/>
    </dgm:pt>
    <dgm:pt modelId="{B24C68DD-31DA-4A2E-9116-F81AFE96B3E8}" type="pres">
      <dgm:prSet presAssocID="{B0CBE1EC-2C62-4A1E-9E15-3BD25BCD438D}" presName="composite" presStyleCnt="0"/>
      <dgm:spPr/>
    </dgm:pt>
    <dgm:pt modelId="{52E51E37-1FDA-4BF5-BE12-E94A3CD59736}" type="pres">
      <dgm:prSet presAssocID="{B0CBE1EC-2C62-4A1E-9E15-3BD25BCD438D}" presName="parentText" presStyleLbl="alignNode1" presStyleIdx="6" presStyleCnt="8">
        <dgm:presLayoutVars>
          <dgm:chMax val="1"/>
          <dgm:bulletEnabled val="1"/>
        </dgm:presLayoutVars>
      </dgm:prSet>
      <dgm:spPr/>
      <dgm:t>
        <a:bodyPr/>
        <a:lstStyle/>
        <a:p>
          <a:endParaRPr lang="tr-TR"/>
        </a:p>
      </dgm:t>
    </dgm:pt>
    <dgm:pt modelId="{265F3409-E7B0-4612-8AF7-BE74FFD6A4A7}" type="pres">
      <dgm:prSet presAssocID="{B0CBE1EC-2C62-4A1E-9E15-3BD25BCD438D}" presName="descendantText" presStyleLbl="alignAcc1" presStyleIdx="6" presStyleCnt="8">
        <dgm:presLayoutVars>
          <dgm:bulletEnabled val="1"/>
        </dgm:presLayoutVars>
      </dgm:prSet>
      <dgm:spPr/>
      <dgm:t>
        <a:bodyPr/>
        <a:lstStyle/>
        <a:p>
          <a:endParaRPr lang="tr-TR"/>
        </a:p>
      </dgm:t>
    </dgm:pt>
    <dgm:pt modelId="{4E37CD27-A424-4B98-A13A-69D9FCB11FFF}" type="pres">
      <dgm:prSet presAssocID="{883C387B-4FEA-4B0E-A923-E6214AE3AFAE}" presName="sp" presStyleCnt="0"/>
      <dgm:spPr/>
    </dgm:pt>
    <dgm:pt modelId="{59CD6E9E-4DC2-4551-9A65-366915E5FB4C}" type="pres">
      <dgm:prSet presAssocID="{71A65D84-9F93-4159-8A1C-040ED5B420C3}" presName="composite" presStyleCnt="0"/>
      <dgm:spPr/>
    </dgm:pt>
    <dgm:pt modelId="{6928D18C-9941-4838-A8C8-03E53EF119ED}" type="pres">
      <dgm:prSet presAssocID="{71A65D84-9F93-4159-8A1C-040ED5B420C3}" presName="parentText" presStyleLbl="alignNode1" presStyleIdx="7" presStyleCnt="8">
        <dgm:presLayoutVars>
          <dgm:chMax val="1"/>
          <dgm:bulletEnabled val="1"/>
        </dgm:presLayoutVars>
      </dgm:prSet>
      <dgm:spPr/>
      <dgm:t>
        <a:bodyPr/>
        <a:lstStyle/>
        <a:p>
          <a:endParaRPr lang="tr-TR"/>
        </a:p>
      </dgm:t>
    </dgm:pt>
    <dgm:pt modelId="{4F5DC006-0783-4EAE-B3D0-854197BE868F}" type="pres">
      <dgm:prSet presAssocID="{71A65D84-9F93-4159-8A1C-040ED5B420C3}" presName="descendantText" presStyleLbl="alignAcc1" presStyleIdx="7" presStyleCnt="8">
        <dgm:presLayoutVars>
          <dgm:bulletEnabled val="1"/>
        </dgm:presLayoutVars>
      </dgm:prSet>
      <dgm:spPr/>
      <dgm:t>
        <a:bodyPr/>
        <a:lstStyle/>
        <a:p>
          <a:endParaRPr lang="tr-TR"/>
        </a:p>
      </dgm:t>
    </dgm:pt>
  </dgm:ptLst>
  <dgm:cxnLst>
    <dgm:cxn modelId="{173A4573-644B-4743-975F-43C859248A04}" srcId="{E22A625B-CB6A-4413-A13C-2DC9292192D9}" destId="{44AE1F6C-8ABC-4663-A9F7-D8BD28B22164}" srcOrd="0" destOrd="0" parTransId="{F0170A30-DE64-4EF5-A76C-CAA20DE9324C}" sibTransId="{64423F7C-7AEE-41E0-B4E6-522D3B591AD3}"/>
    <dgm:cxn modelId="{402781F8-4798-4B4F-81ED-621B689DFA8A}" type="presOf" srcId="{E22A625B-CB6A-4413-A13C-2DC9292192D9}" destId="{EAB1EB44-AD33-4B15-B565-C924B01142C4}" srcOrd="0" destOrd="0" presId="urn:microsoft.com/office/officeart/2005/8/layout/chevron2"/>
    <dgm:cxn modelId="{8E4F0903-609D-48CA-810B-EF42A2B71B46}" type="presOf" srcId="{2F309DC5-D33F-41FD-8538-4210E238508D}" destId="{7E211592-8A90-4DFE-93C9-92272FAA59D4}" srcOrd="0" destOrd="0" presId="urn:microsoft.com/office/officeart/2005/8/layout/chevron2"/>
    <dgm:cxn modelId="{A8C56166-CF49-4468-9FB1-152CDDDBFEF7}" srcId="{3869F887-6EA4-40F5-90DA-3A562EFD34CF}" destId="{EE67F923-9F4F-4439-8A5D-732BCFAC9447}" srcOrd="0" destOrd="0" parTransId="{37517C75-96AB-48D0-894C-AE1007948943}" sibTransId="{6C35D7DC-3479-4521-9B6D-00B1C0837E4E}"/>
    <dgm:cxn modelId="{ED93CBC7-49B3-4025-B68E-B82B42184639}" type="presOf" srcId="{27DA0F1B-1386-49CF-9138-78051A9D2226}" destId="{4F5DC006-0783-4EAE-B3D0-854197BE868F}" srcOrd="0" destOrd="0" presId="urn:microsoft.com/office/officeart/2005/8/layout/chevron2"/>
    <dgm:cxn modelId="{0B377BF9-31FB-4AE8-9B79-B882176D4356}" srcId="{19F04965-2A9D-404D-A559-A150432683B4}" destId="{F4DF0670-C0A2-4F1E-9697-23F6E2DD223D}" srcOrd="0" destOrd="0" parTransId="{D1F22FE1-63C9-463C-B03D-CCA2F7DF4C55}" sibTransId="{AEF5013F-2DC8-4CE9-A288-02823CEA1FB7}"/>
    <dgm:cxn modelId="{B685249B-DD17-4E05-BC96-D5DACC654C04}" type="presOf" srcId="{19F04965-2A9D-404D-A559-A150432683B4}" destId="{3383313D-C70E-47A6-A6CE-CA551A1A8A1E}" srcOrd="0" destOrd="0" presId="urn:microsoft.com/office/officeart/2005/8/layout/chevron2"/>
    <dgm:cxn modelId="{91E1DFA2-E889-4376-9164-F50D3924060C}" type="presOf" srcId="{EE67F923-9F4F-4439-8A5D-732BCFAC9447}" destId="{D6994184-68BD-4BA0-94B8-5760E0DC52E5}" srcOrd="0" destOrd="0" presId="urn:microsoft.com/office/officeart/2005/8/layout/chevron2"/>
    <dgm:cxn modelId="{0BF69EA2-7A1B-41E7-80BD-38280F02AF95}" type="presOf" srcId="{5F182D0C-2241-4E31-9DED-379FF7188525}" destId="{D84F85BE-4077-4F2B-8FA9-D3ADDC3E1728}" srcOrd="0" destOrd="0" presId="urn:microsoft.com/office/officeart/2005/8/layout/chevron2"/>
    <dgm:cxn modelId="{CB7FC1C2-895C-4D41-9745-37BA6A698A87}" srcId="{3869F887-6EA4-40F5-90DA-3A562EFD34CF}" destId="{A2E27D8D-1FB0-4BD7-B11A-09B5C341D982}" srcOrd="4" destOrd="0" parTransId="{12C6945D-8EA8-4806-BB75-D03562F34004}" sibTransId="{261ABDA7-E1BA-47D2-849F-87B72B3AAC8B}"/>
    <dgm:cxn modelId="{3BC41EE3-1E0F-43CC-ADCC-A3EE34561A9B}" srcId="{39E731CD-56AA-4BDA-9788-F364813D61D6}" destId="{A9D6A399-2E90-48F8-AAE5-258A98364F4C}" srcOrd="0" destOrd="0" parTransId="{4F1A15F3-E27D-404A-8C3D-4514852CA936}" sibTransId="{8FC0C49C-2F5B-46C1-BC9F-DCC0DC29400B}"/>
    <dgm:cxn modelId="{309C8060-3F85-4E79-9ACB-8FCC936A75E5}" srcId="{3869F887-6EA4-40F5-90DA-3A562EFD34CF}" destId="{19F04965-2A9D-404D-A559-A150432683B4}" srcOrd="3" destOrd="0" parTransId="{4AED679C-94FD-4845-AE12-87320DB8B21D}" sibTransId="{620C460F-9B23-49C1-AD50-F1E68DB6359C}"/>
    <dgm:cxn modelId="{ECFAED8E-712C-4828-BD1F-E5CE6E9FC7A0}" type="presOf" srcId="{F4DF0670-C0A2-4F1E-9697-23F6E2DD223D}" destId="{EB45A894-CBE5-401E-8AA2-34621739B7F8}" srcOrd="0" destOrd="0" presId="urn:microsoft.com/office/officeart/2005/8/layout/chevron2"/>
    <dgm:cxn modelId="{98247F65-E3CE-4393-B6AB-6CA0E617C62A}" srcId="{71A65D84-9F93-4159-8A1C-040ED5B420C3}" destId="{27DA0F1B-1386-49CF-9138-78051A9D2226}" srcOrd="0" destOrd="0" parTransId="{0B092C82-6277-41FF-9303-2D69F21974E5}" sibTransId="{B0AFF479-D7B5-4339-A753-83D84B33AB05}"/>
    <dgm:cxn modelId="{9E997C70-A96E-4431-8DCE-59B65D1B5B93}" srcId="{3869F887-6EA4-40F5-90DA-3A562EFD34CF}" destId="{B0CBE1EC-2C62-4A1E-9E15-3BD25BCD438D}" srcOrd="6" destOrd="0" parTransId="{DC4D56E1-9701-435F-AEF4-01EDA54DCB9A}" sibTransId="{883C387B-4FEA-4B0E-A923-E6214AE3AFAE}"/>
    <dgm:cxn modelId="{F99AAB88-6F63-4057-963C-7CAA8EE5520F}" type="presOf" srcId="{9DB019DF-0704-4FC6-B864-1BEEAF62A8EA}" destId="{265F3409-E7B0-4612-8AF7-BE74FFD6A4A7}" srcOrd="0" destOrd="0" presId="urn:microsoft.com/office/officeart/2005/8/layout/chevron2"/>
    <dgm:cxn modelId="{41252287-F057-43E3-9290-F4ECEEC832D0}" srcId="{3869F887-6EA4-40F5-90DA-3A562EFD34CF}" destId="{2F309DC5-D33F-41FD-8538-4210E238508D}" srcOrd="1" destOrd="0" parTransId="{B0A23DDA-B605-41D9-8B93-DDBE86255BE4}" sibTransId="{7538C47A-A666-4380-B283-325850CC6C20}"/>
    <dgm:cxn modelId="{75943A99-BFAD-406E-95C9-7108D7939ED2}" srcId="{B0CBE1EC-2C62-4A1E-9E15-3BD25BCD438D}" destId="{9DB019DF-0704-4FC6-B864-1BEEAF62A8EA}" srcOrd="0" destOrd="0" parTransId="{8D2B4CD4-B999-4606-AC4F-56DC301FC4D2}" sibTransId="{D26E06C2-5B6C-4F0B-8C06-34D40AFD4DD8}"/>
    <dgm:cxn modelId="{062ADBEE-7B8E-4D9A-8CD9-7E0A1A623FC9}" type="presOf" srcId="{9FC760BE-3393-49A8-AAEF-78AA750EFBA2}" destId="{AE3204C2-8A2F-45C6-889A-97B019D2BD58}" srcOrd="0" destOrd="0" presId="urn:microsoft.com/office/officeart/2005/8/layout/chevron2"/>
    <dgm:cxn modelId="{81528362-A561-4265-9BFF-516B458442BB}" type="presOf" srcId="{A2E27D8D-1FB0-4BD7-B11A-09B5C341D982}" destId="{71192690-E486-4AA7-BA3F-BE3E7DF7A522}" srcOrd="0" destOrd="0" presId="urn:microsoft.com/office/officeart/2005/8/layout/chevron2"/>
    <dgm:cxn modelId="{42A007C4-416F-42D9-924A-8A1F4528488F}" srcId="{3869F887-6EA4-40F5-90DA-3A562EFD34CF}" destId="{71A65D84-9F93-4159-8A1C-040ED5B420C3}" srcOrd="7" destOrd="0" parTransId="{5CA96A1E-E944-40D5-A392-752C777EE846}" sibTransId="{161F13B2-E863-4C49-B1CB-ADB86743E083}"/>
    <dgm:cxn modelId="{3238CE03-0FEC-4AAE-832C-0422BE06B20F}" srcId="{3869F887-6EA4-40F5-90DA-3A562EFD34CF}" destId="{E22A625B-CB6A-4413-A13C-2DC9292192D9}" srcOrd="5" destOrd="0" parTransId="{E15C8C64-63AE-45FE-B7D7-1C3CA08D7766}" sibTransId="{808193C5-2BF3-481F-A7F0-8B1A6B43EB68}"/>
    <dgm:cxn modelId="{5C796185-C9ED-4673-BF9C-B2FE1941CAE0}" srcId="{3869F887-6EA4-40F5-90DA-3A562EFD34CF}" destId="{39E731CD-56AA-4BDA-9788-F364813D61D6}" srcOrd="2" destOrd="0" parTransId="{310C2C5E-182D-4B79-9FDE-44EB2FA92532}" sibTransId="{4E59C2C9-2A4D-4E84-9B2A-AFD710760F0E}"/>
    <dgm:cxn modelId="{9393D802-CFE4-48AC-9822-80C302EF782E}" type="presOf" srcId="{39E731CD-56AA-4BDA-9788-F364813D61D6}" destId="{959BFC26-1A41-42B3-A171-6F2DFE93E07E}" srcOrd="0" destOrd="0" presId="urn:microsoft.com/office/officeart/2005/8/layout/chevron2"/>
    <dgm:cxn modelId="{A4548C5F-61E7-416A-9C82-9F55D9797E41}" srcId="{EE67F923-9F4F-4439-8A5D-732BCFAC9447}" destId="{9FC760BE-3393-49A8-AAEF-78AA750EFBA2}" srcOrd="0" destOrd="0" parTransId="{532E101E-64FB-4DF0-A62A-C7D2CBBFEF30}" sibTransId="{D0534224-AABB-4991-8E33-5E30E4FB3FA2}"/>
    <dgm:cxn modelId="{8690F97A-5511-41A9-B6D3-542E6B5593F1}" srcId="{2F309DC5-D33F-41FD-8538-4210E238508D}" destId="{21D789D0-012F-4EEF-A69F-70F2638570E2}" srcOrd="0" destOrd="0" parTransId="{EA1651C9-003D-4591-A0B0-964606FE83BF}" sibTransId="{A1D6B962-F269-4065-B8FE-7323B27B4737}"/>
    <dgm:cxn modelId="{41CC1777-2B03-4C00-912E-27096B1096D3}" type="presOf" srcId="{B0CBE1EC-2C62-4A1E-9E15-3BD25BCD438D}" destId="{52E51E37-1FDA-4BF5-BE12-E94A3CD59736}" srcOrd="0" destOrd="0" presId="urn:microsoft.com/office/officeart/2005/8/layout/chevron2"/>
    <dgm:cxn modelId="{0C7B28FD-F180-4EEC-A828-BD587B1C12D0}" type="presOf" srcId="{71A65D84-9F93-4159-8A1C-040ED5B420C3}" destId="{6928D18C-9941-4838-A8C8-03E53EF119ED}" srcOrd="0" destOrd="0" presId="urn:microsoft.com/office/officeart/2005/8/layout/chevron2"/>
    <dgm:cxn modelId="{A7E9B90F-5714-47DB-920B-67E71B71DE70}" srcId="{A2E27D8D-1FB0-4BD7-B11A-09B5C341D982}" destId="{5F182D0C-2241-4E31-9DED-379FF7188525}" srcOrd="0" destOrd="0" parTransId="{2BD5421D-EC51-4409-98B3-1DCFF9CFF6F0}" sibTransId="{C0CD3BB3-87BF-403B-B760-4379A127F930}"/>
    <dgm:cxn modelId="{45F4B43D-C7FA-4194-9DB0-B1AC841E6229}" type="presOf" srcId="{A9D6A399-2E90-48F8-AAE5-258A98364F4C}" destId="{BBEAB767-38DE-4817-83B1-ED4B925B10C9}" srcOrd="0" destOrd="0" presId="urn:microsoft.com/office/officeart/2005/8/layout/chevron2"/>
    <dgm:cxn modelId="{7A69AE3F-045E-432C-BA92-359485680541}" type="presOf" srcId="{44AE1F6C-8ABC-4663-A9F7-D8BD28B22164}" destId="{7D681455-81AD-4C68-97B1-8FF702AB2126}" srcOrd="0" destOrd="0" presId="urn:microsoft.com/office/officeart/2005/8/layout/chevron2"/>
    <dgm:cxn modelId="{79E9B7D4-80AD-46D1-A13C-AA320072C44E}" type="presOf" srcId="{21D789D0-012F-4EEF-A69F-70F2638570E2}" destId="{597BA6A6-D44E-420E-845F-BB16AD6DFBDB}" srcOrd="0" destOrd="0" presId="urn:microsoft.com/office/officeart/2005/8/layout/chevron2"/>
    <dgm:cxn modelId="{322ADC9F-7901-4629-BA1A-240F36E4527B}" type="presOf" srcId="{3869F887-6EA4-40F5-90DA-3A562EFD34CF}" destId="{82F9C8FB-7F04-4402-B0EC-F2BEA0B74275}" srcOrd="0" destOrd="0" presId="urn:microsoft.com/office/officeart/2005/8/layout/chevron2"/>
    <dgm:cxn modelId="{BAB2F2D1-1904-4769-9458-F52AC28E78FD}" type="presParOf" srcId="{82F9C8FB-7F04-4402-B0EC-F2BEA0B74275}" destId="{57B62422-8EB2-4C23-9AE1-351D840E378A}" srcOrd="0" destOrd="0" presId="urn:microsoft.com/office/officeart/2005/8/layout/chevron2"/>
    <dgm:cxn modelId="{399E2055-E2ED-48A2-AF87-4AC7A7336F3F}" type="presParOf" srcId="{57B62422-8EB2-4C23-9AE1-351D840E378A}" destId="{D6994184-68BD-4BA0-94B8-5760E0DC52E5}" srcOrd="0" destOrd="0" presId="urn:microsoft.com/office/officeart/2005/8/layout/chevron2"/>
    <dgm:cxn modelId="{4704492C-3204-4BA8-BEFD-0CE6C806C95A}" type="presParOf" srcId="{57B62422-8EB2-4C23-9AE1-351D840E378A}" destId="{AE3204C2-8A2F-45C6-889A-97B019D2BD58}" srcOrd="1" destOrd="0" presId="urn:microsoft.com/office/officeart/2005/8/layout/chevron2"/>
    <dgm:cxn modelId="{32FACA8B-2667-4AC6-8E5B-6217D3F8D5DB}" type="presParOf" srcId="{82F9C8FB-7F04-4402-B0EC-F2BEA0B74275}" destId="{1A9C3A18-8646-422D-B358-63566958B8CA}" srcOrd="1" destOrd="0" presId="urn:microsoft.com/office/officeart/2005/8/layout/chevron2"/>
    <dgm:cxn modelId="{FBDC2DEE-3749-4D68-B3FF-15CC7369660D}" type="presParOf" srcId="{82F9C8FB-7F04-4402-B0EC-F2BEA0B74275}" destId="{02AC824B-9458-4892-B9C3-19C93E502544}" srcOrd="2" destOrd="0" presId="urn:microsoft.com/office/officeart/2005/8/layout/chevron2"/>
    <dgm:cxn modelId="{ED3334B3-E1E8-49D2-BDA8-A124D3BE52E2}" type="presParOf" srcId="{02AC824B-9458-4892-B9C3-19C93E502544}" destId="{7E211592-8A90-4DFE-93C9-92272FAA59D4}" srcOrd="0" destOrd="0" presId="urn:microsoft.com/office/officeart/2005/8/layout/chevron2"/>
    <dgm:cxn modelId="{53EA7BD3-134C-4D3B-8257-D3E6B4E5680E}" type="presParOf" srcId="{02AC824B-9458-4892-B9C3-19C93E502544}" destId="{597BA6A6-D44E-420E-845F-BB16AD6DFBDB}" srcOrd="1" destOrd="0" presId="urn:microsoft.com/office/officeart/2005/8/layout/chevron2"/>
    <dgm:cxn modelId="{B5019D46-9614-441C-930A-13AA023587D7}" type="presParOf" srcId="{82F9C8FB-7F04-4402-B0EC-F2BEA0B74275}" destId="{958635AA-6078-48AA-8F80-1328324E5384}" srcOrd="3" destOrd="0" presId="urn:microsoft.com/office/officeart/2005/8/layout/chevron2"/>
    <dgm:cxn modelId="{72356D6F-9224-48B1-AE6F-82CD6FE0551E}" type="presParOf" srcId="{82F9C8FB-7F04-4402-B0EC-F2BEA0B74275}" destId="{200BE1C9-A74A-42D6-91F6-389E0D3D28DD}" srcOrd="4" destOrd="0" presId="urn:microsoft.com/office/officeart/2005/8/layout/chevron2"/>
    <dgm:cxn modelId="{9EA48877-8108-4B4D-B44E-E88976D58652}" type="presParOf" srcId="{200BE1C9-A74A-42D6-91F6-389E0D3D28DD}" destId="{959BFC26-1A41-42B3-A171-6F2DFE93E07E}" srcOrd="0" destOrd="0" presId="urn:microsoft.com/office/officeart/2005/8/layout/chevron2"/>
    <dgm:cxn modelId="{AF753A2D-D699-4B50-B7E2-C6090391F8CF}" type="presParOf" srcId="{200BE1C9-A74A-42D6-91F6-389E0D3D28DD}" destId="{BBEAB767-38DE-4817-83B1-ED4B925B10C9}" srcOrd="1" destOrd="0" presId="urn:microsoft.com/office/officeart/2005/8/layout/chevron2"/>
    <dgm:cxn modelId="{787CAE45-A23D-4727-B92B-39A9F1CDCE7B}" type="presParOf" srcId="{82F9C8FB-7F04-4402-B0EC-F2BEA0B74275}" destId="{BE8315B0-9851-4B99-A54B-7F1911D0B2B0}" srcOrd="5" destOrd="0" presId="urn:microsoft.com/office/officeart/2005/8/layout/chevron2"/>
    <dgm:cxn modelId="{923F6CE7-901A-42E9-B5C3-E53C590E361F}" type="presParOf" srcId="{82F9C8FB-7F04-4402-B0EC-F2BEA0B74275}" destId="{0AA7C568-9D7A-48E2-9565-122CF891EAAC}" srcOrd="6" destOrd="0" presId="urn:microsoft.com/office/officeart/2005/8/layout/chevron2"/>
    <dgm:cxn modelId="{4A48F3D1-7EF4-4EC5-AA82-F892F560DF85}" type="presParOf" srcId="{0AA7C568-9D7A-48E2-9565-122CF891EAAC}" destId="{3383313D-C70E-47A6-A6CE-CA551A1A8A1E}" srcOrd="0" destOrd="0" presId="urn:microsoft.com/office/officeart/2005/8/layout/chevron2"/>
    <dgm:cxn modelId="{8736D7AE-77C1-43BB-9414-A7279BE2AB19}" type="presParOf" srcId="{0AA7C568-9D7A-48E2-9565-122CF891EAAC}" destId="{EB45A894-CBE5-401E-8AA2-34621739B7F8}" srcOrd="1" destOrd="0" presId="urn:microsoft.com/office/officeart/2005/8/layout/chevron2"/>
    <dgm:cxn modelId="{FD59B71C-DD32-4850-A5D2-7C893E747D40}" type="presParOf" srcId="{82F9C8FB-7F04-4402-B0EC-F2BEA0B74275}" destId="{3F2ACF48-816A-4252-92D4-85BC9DEC6D9D}" srcOrd="7" destOrd="0" presId="urn:microsoft.com/office/officeart/2005/8/layout/chevron2"/>
    <dgm:cxn modelId="{BF3F2C75-FDD6-4EE5-A4F1-36E2A350AE87}" type="presParOf" srcId="{82F9C8FB-7F04-4402-B0EC-F2BEA0B74275}" destId="{521943BF-3A4D-4539-9548-AECCCB474916}" srcOrd="8" destOrd="0" presId="urn:microsoft.com/office/officeart/2005/8/layout/chevron2"/>
    <dgm:cxn modelId="{56C633C0-ADC9-4052-B0B1-08716FB9AC0D}" type="presParOf" srcId="{521943BF-3A4D-4539-9548-AECCCB474916}" destId="{71192690-E486-4AA7-BA3F-BE3E7DF7A522}" srcOrd="0" destOrd="0" presId="urn:microsoft.com/office/officeart/2005/8/layout/chevron2"/>
    <dgm:cxn modelId="{8B66E899-F818-4588-9D34-DF0441EA20E1}" type="presParOf" srcId="{521943BF-3A4D-4539-9548-AECCCB474916}" destId="{D84F85BE-4077-4F2B-8FA9-D3ADDC3E1728}" srcOrd="1" destOrd="0" presId="urn:microsoft.com/office/officeart/2005/8/layout/chevron2"/>
    <dgm:cxn modelId="{2AA01100-EDA5-42BE-AD49-3BC8DD2B718B}" type="presParOf" srcId="{82F9C8FB-7F04-4402-B0EC-F2BEA0B74275}" destId="{6FF06777-8088-48F6-8776-2834FA4E7A68}" srcOrd="9" destOrd="0" presId="urn:microsoft.com/office/officeart/2005/8/layout/chevron2"/>
    <dgm:cxn modelId="{EB93EA51-00A9-4E3F-BE02-2765C8C40E38}" type="presParOf" srcId="{82F9C8FB-7F04-4402-B0EC-F2BEA0B74275}" destId="{58F40EA5-E1B3-4EDB-AEE1-2A53126635C1}" srcOrd="10" destOrd="0" presId="urn:microsoft.com/office/officeart/2005/8/layout/chevron2"/>
    <dgm:cxn modelId="{8EBEB8D3-49D3-4C6C-B109-DFF8629AC602}" type="presParOf" srcId="{58F40EA5-E1B3-4EDB-AEE1-2A53126635C1}" destId="{EAB1EB44-AD33-4B15-B565-C924B01142C4}" srcOrd="0" destOrd="0" presId="urn:microsoft.com/office/officeart/2005/8/layout/chevron2"/>
    <dgm:cxn modelId="{EEEAF7EE-959D-4CA7-BCE3-9E520A554EB9}" type="presParOf" srcId="{58F40EA5-E1B3-4EDB-AEE1-2A53126635C1}" destId="{7D681455-81AD-4C68-97B1-8FF702AB2126}" srcOrd="1" destOrd="0" presId="urn:microsoft.com/office/officeart/2005/8/layout/chevron2"/>
    <dgm:cxn modelId="{D5573FBB-95C8-4FBC-AAF0-0E07C311C05C}" type="presParOf" srcId="{82F9C8FB-7F04-4402-B0EC-F2BEA0B74275}" destId="{9CD5D42F-FA19-42E2-854F-58B517978ECD}" srcOrd="11" destOrd="0" presId="urn:microsoft.com/office/officeart/2005/8/layout/chevron2"/>
    <dgm:cxn modelId="{376746D6-8777-460D-A6AC-E7A8C2F8DCAC}" type="presParOf" srcId="{82F9C8FB-7F04-4402-B0EC-F2BEA0B74275}" destId="{B24C68DD-31DA-4A2E-9116-F81AFE96B3E8}" srcOrd="12" destOrd="0" presId="urn:microsoft.com/office/officeart/2005/8/layout/chevron2"/>
    <dgm:cxn modelId="{643D0616-3F8C-48E1-A24B-359039140424}" type="presParOf" srcId="{B24C68DD-31DA-4A2E-9116-F81AFE96B3E8}" destId="{52E51E37-1FDA-4BF5-BE12-E94A3CD59736}" srcOrd="0" destOrd="0" presId="urn:microsoft.com/office/officeart/2005/8/layout/chevron2"/>
    <dgm:cxn modelId="{859D2D17-DA93-42C4-82E7-FA5DBFC65B14}" type="presParOf" srcId="{B24C68DD-31DA-4A2E-9116-F81AFE96B3E8}" destId="{265F3409-E7B0-4612-8AF7-BE74FFD6A4A7}" srcOrd="1" destOrd="0" presId="urn:microsoft.com/office/officeart/2005/8/layout/chevron2"/>
    <dgm:cxn modelId="{6C7D9532-B0B7-4210-85C2-B8183DBED1F8}" type="presParOf" srcId="{82F9C8FB-7F04-4402-B0EC-F2BEA0B74275}" destId="{4E37CD27-A424-4B98-A13A-69D9FCB11FFF}" srcOrd="13" destOrd="0" presId="urn:microsoft.com/office/officeart/2005/8/layout/chevron2"/>
    <dgm:cxn modelId="{1FF36F1B-D710-4AED-AB73-2AE71A9A6BC5}" type="presParOf" srcId="{82F9C8FB-7F04-4402-B0EC-F2BEA0B74275}" destId="{59CD6E9E-4DC2-4551-9A65-366915E5FB4C}" srcOrd="14" destOrd="0" presId="urn:microsoft.com/office/officeart/2005/8/layout/chevron2"/>
    <dgm:cxn modelId="{DD05AC13-2ED1-42B5-A9F8-51081CC50F48}" type="presParOf" srcId="{59CD6E9E-4DC2-4551-9A65-366915E5FB4C}" destId="{6928D18C-9941-4838-A8C8-03E53EF119ED}" srcOrd="0" destOrd="0" presId="urn:microsoft.com/office/officeart/2005/8/layout/chevron2"/>
    <dgm:cxn modelId="{9EFFB760-9A9E-4787-B4D6-E59EF76CCB92}" type="presParOf" srcId="{59CD6E9E-4DC2-4551-9A65-366915E5FB4C}" destId="{4F5DC006-0783-4EAE-B3D0-854197BE868F}"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FDDA4-FDFD-4677-9B20-DF4EB0B4F9FC}">
      <dsp:nvSpPr>
        <dsp:cNvPr id="0" name=""/>
        <dsp:cNvSpPr/>
      </dsp:nvSpPr>
      <dsp:spPr>
        <a:xfrm rot="5400000">
          <a:off x="641642" y="1186025"/>
          <a:ext cx="1048937" cy="1194178"/>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2FCB47-7F92-458E-8828-020BD8FC5179}">
      <dsp:nvSpPr>
        <dsp:cNvPr id="0" name=""/>
        <dsp:cNvSpPr/>
      </dsp:nvSpPr>
      <dsp:spPr>
        <a:xfrm>
          <a:off x="363737" y="23257"/>
          <a:ext cx="1765793" cy="123599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r-TR" sz="2500" kern="1200" dirty="0" smtClean="0"/>
            <a:t>ISI</a:t>
          </a:r>
          <a:endParaRPr lang="tr-TR" sz="2500" kern="1200" dirty="0"/>
        </a:p>
      </dsp:txBody>
      <dsp:txXfrm>
        <a:off x="424084" y="83604"/>
        <a:ext cx="1645099" cy="1115304"/>
      </dsp:txXfrm>
    </dsp:sp>
    <dsp:sp modelId="{02770A5F-EB37-4D85-A7F8-3278D42A3903}">
      <dsp:nvSpPr>
        <dsp:cNvPr id="0" name=""/>
        <dsp:cNvSpPr/>
      </dsp:nvSpPr>
      <dsp:spPr>
        <a:xfrm>
          <a:off x="2129531" y="141138"/>
          <a:ext cx="1284270" cy="998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ctr" anchorCtr="0">
          <a:noAutofit/>
        </a:bodyPr>
        <a:lstStyle/>
        <a:p>
          <a:pPr marL="228600" lvl="1" indent="-228600" algn="l" defTabSz="889000">
            <a:lnSpc>
              <a:spcPct val="90000"/>
            </a:lnSpc>
            <a:spcBef>
              <a:spcPct val="0"/>
            </a:spcBef>
            <a:spcAft>
              <a:spcPct val="15000"/>
            </a:spcAft>
            <a:buChar char="••"/>
          </a:pPr>
          <a:endParaRPr lang="tr-TR" sz="2000" kern="1200"/>
        </a:p>
      </dsp:txBody>
      <dsp:txXfrm>
        <a:off x="2129531" y="141138"/>
        <a:ext cx="1284270" cy="998988"/>
      </dsp:txXfrm>
    </dsp:sp>
    <dsp:sp modelId="{912D9FAE-DFB5-44AA-81E1-6102708B936F}">
      <dsp:nvSpPr>
        <dsp:cNvPr id="0" name=""/>
        <dsp:cNvSpPr/>
      </dsp:nvSpPr>
      <dsp:spPr>
        <a:xfrm rot="5400000">
          <a:off x="2105672" y="2574459"/>
          <a:ext cx="1048937" cy="1194178"/>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A0A64B-9E68-469F-A51C-633FA12F6F0A}">
      <dsp:nvSpPr>
        <dsp:cNvPr id="0" name=""/>
        <dsp:cNvSpPr/>
      </dsp:nvSpPr>
      <dsp:spPr>
        <a:xfrm>
          <a:off x="1827768" y="1411691"/>
          <a:ext cx="1765793" cy="123599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r-TR" sz="2500" kern="1200" dirty="0" smtClean="0"/>
            <a:t>Web of Knowlegde</a:t>
          </a:r>
          <a:endParaRPr lang="tr-TR" sz="2500" kern="1200" dirty="0"/>
        </a:p>
      </dsp:txBody>
      <dsp:txXfrm>
        <a:off x="1888115" y="1472038"/>
        <a:ext cx="1645099" cy="1115304"/>
      </dsp:txXfrm>
    </dsp:sp>
    <dsp:sp modelId="{8A982D7D-D6E6-4314-AEF3-7F4CE7F996A8}">
      <dsp:nvSpPr>
        <dsp:cNvPr id="0" name=""/>
        <dsp:cNvSpPr/>
      </dsp:nvSpPr>
      <dsp:spPr>
        <a:xfrm>
          <a:off x="3593561" y="1529571"/>
          <a:ext cx="1284270" cy="998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smtClean="0"/>
            <a:t>JCR</a:t>
          </a:r>
          <a:endParaRPr lang="tr-TR" sz="2000" kern="1200" dirty="0"/>
        </a:p>
        <a:p>
          <a:pPr marL="228600" lvl="1" indent="-228600" algn="l" defTabSz="889000">
            <a:lnSpc>
              <a:spcPct val="90000"/>
            </a:lnSpc>
            <a:spcBef>
              <a:spcPct val="0"/>
            </a:spcBef>
            <a:spcAft>
              <a:spcPct val="15000"/>
            </a:spcAft>
            <a:buChar char="••"/>
          </a:pPr>
          <a:r>
            <a:rPr lang="tr-TR" sz="2000" kern="1200" dirty="0" smtClean="0"/>
            <a:t>Impact Factors</a:t>
          </a:r>
          <a:endParaRPr lang="tr-TR" sz="2000" kern="1200" dirty="0"/>
        </a:p>
      </dsp:txBody>
      <dsp:txXfrm>
        <a:off x="3593561" y="1529571"/>
        <a:ext cx="1284270" cy="998988"/>
      </dsp:txXfrm>
    </dsp:sp>
    <dsp:sp modelId="{606725C1-CC96-4B2B-A5E5-4BC7C8864461}">
      <dsp:nvSpPr>
        <dsp:cNvPr id="0" name=""/>
        <dsp:cNvSpPr/>
      </dsp:nvSpPr>
      <dsp:spPr>
        <a:xfrm>
          <a:off x="3291798" y="2800125"/>
          <a:ext cx="1765793" cy="123599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tr-TR" sz="2500" kern="1200" dirty="0" smtClean="0"/>
            <a:t>Web of Science</a:t>
          </a:r>
          <a:endParaRPr lang="tr-TR" sz="2500" kern="1200" dirty="0"/>
        </a:p>
      </dsp:txBody>
      <dsp:txXfrm>
        <a:off x="3352145" y="2860472"/>
        <a:ext cx="1645099" cy="1115304"/>
      </dsp:txXfrm>
    </dsp:sp>
    <dsp:sp modelId="{44FD1012-DBD8-4ACD-867E-1C095875FD9A}">
      <dsp:nvSpPr>
        <dsp:cNvPr id="0" name=""/>
        <dsp:cNvSpPr/>
      </dsp:nvSpPr>
      <dsp:spPr>
        <a:xfrm>
          <a:off x="5057592" y="2918005"/>
          <a:ext cx="1284270" cy="998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smtClean="0"/>
            <a:t>SCIE	</a:t>
          </a:r>
          <a:endParaRPr lang="tr-TR" sz="2000" kern="1200" dirty="0"/>
        </a:p>
        <a:p>
          <a:pPr marL="228600" lvl="1" indent="-228600" algn="l" defTabSz="889000">
            <a:lnSpc>
              <a:spcPct val="90000"/>
            </a:lnSpc>
            <a:spcBef>
              <a:spcPct val="0"/>
            </a:spcBef>
            <a:spcAft>
              <a:spcPct val="15000"/>
            </a:spcAft>
            <a:buChar char="••"/>
          </a:pPr>
          <a:r>
            <a:rPr lang="tr-TR" sz="2000" kern="1200" dirty="0" smtClean="0"/>
            <a:t>SSCI</a:t>
          </a:r>
          <a:endParaRPr lang="tr-TR" sz="2000" kern="1200" dirty="0"/>
        </a:p>
        <a:p>
          <a:pPr marL="228600" lvl="1" indent="-228600" algn="l" defTabSz="889000">
            <a:lnSpc>
              <a:spcPct val="90000"/>
            </a:lnSpc>
            <a:spcBef>
              <a:spcPct val="0"/>
            </a:spcBef>
            <a:spcAft>
              <a:spcPct val="15000"/>
            </a:spcAft>
            <a:buChar char="••"/>
          </a:pPr>
          <a:r>
            <a:rPr lang="tr-TR" sz="2000" kern="1200" dirty="0" smtClean="0"/>
            <a:t>AHCI</a:t>
          </a:r>
          <a:endParaRPr lang="tr-TR" sz="2000" kern="1200" dirty="0"/>
        </a:p>
      </dsp:txBody>
      <dsp:txXfrm>
        <a:off x="5057592" y="2918005"/>
        <a:ext cx="1284270" cy="9989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94184-68BD-4BA0-94B8-5760E0DC52E5}">
      <dsp:nvSpPr>
        <dsp:cNvPr id="0" name=""/>
        <dsp:cNvSpPr/>
      </dsp:nvSpPr>
      <dsp:spPr>
        <a:xfrm rot="5400000">
          <a:off x="-102382" y="107061"/>
          <a:ext cx="682546" cy="477782"/>
        </a:xfrm>
        <a:prstGeom prst="chevron">
          <a:avLst/>
        </a:prstGeom>
        <a:solidFill>
          <a:schemeClr val="accent6"/>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243570"/>
        <a:ext cx="477782" cy="204764"/>
      </dsp:txXfrm>
    </dsp:sp>
    <dsp:sp modelId="{AE3204C2-8A2F-45C6-889A-97B019D2BD58}">
      <dsp:nvSpPr>
        <dsp:cNvPr id="0" name=""/>
        <dsp:cNvSpPr/>
      </dsp:nvSpPr>
      <dsp:spPr>
        <a:xfrm rot="5400000">
          <a:off x="3598463" y="-3116001"/>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Konuyu Belirle</a:t>
          </a:r>
          <a:endParaRPr lang="tr-TR" sz="1800" kern="1200" dirty="0"/>
        </a:p>
      </dsp:txBody>
      <dsp:txXfrm rot="-5400000">
        <a:off x="477783" y="26336"/>
        <a:ext cx="6663360" cy="400341"/>
      </dsp:txXfrm>
    </dsp:sp>
    <dsp:sp modelId="{7E211592-8A90-4DFE-93C9-92272FAA59D4}">
      <dsp:nvSpPr>
        <dsp:cNvPr id="0" name=""/>
        <dsp:cNvSpPr/>
      </dsp:nvSpPr>
      <dsp:spPr>
        <a:xfrm rot="5400000">
          <a:off x="-102382" y="715789"/>
          <a:ext cx="682546" cy="477782"/>
        </a:xfrm>
        <a:prstGeom prst="chevron">
          <a:avLst/>
        </a:prstGeom>
        <a:solidFill>
          <a:schemeClr val="accent6"/>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852298"/>
        <a:ext cx="477782" cy="204764"/>
      </dsp:txXfrm>
    </dsp:sp>
    <dsp:sp modelId="{597BA6A6-D44E-420E-845F-BB16AD6DFBDB}">
      <dsp:nvSpPr>
        <dsp:cNvPr id="0" name=""/>
        <dsp:cNvSpPr/>
      </dsp:nvSpPr>
      <dsp:spPr>
        <a:xfrm rot="5400000">
          <a:off x="3598463" y="-2507273"/>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Araştırma Sorularını/Hipotezlerini, Amaç ve Hedeflerini Formülize et</a:t>
          </a:r>
          <a:endParaRPr lang="tr-TR" sz="1800" kern="1200" dirty="0"/>
        </a:p>
      </dsp:txBody>
      <dsp:txXfrm rot="-5400000">
        <a:off x="477783" y="635064"/>
        <a:ext cx="6663360" cy="400341"/>
      </dsp:txXfrm>
    </dsp:sp>
    <dsp:sp modelId="{959BFC26-1A41-42B3-A171-6F2DFE93E07E}">
      <dsp:nvSpPr>
        <dsp:cNvPr id="0" name=""/>
        <dsp:cNvSpPr/>
      </dsp:nvSpPr>
      <dsp:spPr>
        <a:xfrm rot="5400000">
          <a:off x="-102382" y="1324517"/>
          <a:ext cx="682546" cy="47778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1461026"/>
        <a:ext cx="477782" cy="204764"/>
      </dsp:txXfrm>
    </dsp:sp>
    <dsp:sp modelId="{BBEAB767-38DE-4817-83B1-ED4B925B10C9}">
      <dsp:nvSpPr>
        <dsp:cNvPr id="0" name=""/>
        <dsp:cNvSpPr/>
      </dsp:nvSpPr>
      <dsp:spPr>
        <a:xfrm rot="5400000">
          <a:off x="3598463" y="-1898545"/>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Metodolojini Belirle</a:t>
          </a:r>
          <a:endParaRPr lang="tr-TR" sz="1800" kern="1200" dirty="0"/>
        </a:p>
      </dsp:txBody>
      <dsp:txXfrm rot="-5400000">
        <a:off x="477783" y="1243792"/>
        <a:ext cx="6663360" cy="400341"/>
      </dsp:txXfrm>
    </dsp:sp>
    <dsp:sp modelId="{3383313D-C70E-47A6-A6CE-CA551A1A8A1E}">
      <dsp:nvSpPr>
        <dsp:cNvPr id="0" name=""/>
        <dsp:cNvSpPr/>
      </dsp:nvSpPr>
      <dsp:spPr>
        <a:xfrm rot="5400000">
          <a:off x="-102382" y="1933244"/>
          <a:ext cx="682546" cy="47778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2069753"/>
        <a:ext cx="477782" cy="204764"/>
      </dsp:txXfrm>
    </dsp:sp>
    <dsp:sp modelId="{EB45A894-CBE5-401E-8AA2-34621739B7F8}">
      <dsp:nvSpPr>
        <dsp:cNvPr id="0" name=""/>
        <dsp:cNvSpPr/>
      </dsp:nvSpPr>
      <dsp:spPr>
        <a:xfrm rot="5400000">
          <a:off x="3598463" y="-1289818"/>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Pilot Uygulama Yap</a:t>
          </a:r>
          <a:endParaRPr lang="tr-TR" sz="1800" kern="1200" dirty="0"/>
        </a:p>
      </dsp:txBody>
      <dsp:txXfrm rot="-5400000">
        <a:off x="477783" y="1852519"/>
        <a:ext cx="6663360" cy="400341"/>
      </dsp:txXfrm>
    </dsp:sp>
    <dsp:sp modelId="{71192690-E486-4AA7-BA3F-BE3E7DF7A522}">
      <dsp:nvSpPr>
        <dsp:cNvPr id="0" name=""/>
        <dsp:cNvSpPr/>
      </dsp:nvSpPr>
      <dsp:spPr>
        <a:xfrm rot="5400000">
          <a:off x="-102382" y="2541972"/>
          <a:ext cx="682546" cy="47778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2678481"/>
        <a:ext cx="477782" cy="204764"/>
      </dsp:txXfrm>
    </dsp:sp>
    <dsp:sp modelId="{D84F85BE-4077-4F2B-8FA9-D3ADDC3E1728}">
      <dsp:nvSpPr>
        <dsp:cNvPr id="0" name=""/>
        <dsp:cNvSpPr/>
      </dsp:nvSpPr>
      <dsp:spPr>
        <a:xfrm rot="5400000">
          <a:off x="3598463" y="-681090"/>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Düzeltmelerini Yap</a:t>
          </a:r>
          <a:endParaRPr lang="tr-TR" sz="1800" kern="1200" dirty="0"/>
        </a:p>
      </dsp:txBody>
      <dsp:txXfrm rot="-5400000">
        <a:off x="477783" y="2461247"/>
        <a:ext cx="6663360" cy="400341"/>
      </dsp:txXfrm>
    </dsp:sp>
    <dsp:sp modelId="{EAB1EB44-AD33-4B15-B565-C924B01142C4}">
      <dsp:nvSpPr>
        <dsp:cNvPr id="0" name=""/>
        <dsp:cNvSpPr/>
      </dsp:nvSpPr>
      <dsp:spPr>
        <a:xfrm rot="5400000">
          <a:off x="-102382" y="3150700"/>
          <a:ext cx="682546" cy="47778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3287209"/>
        <a:ext cx="477782" cy="204764"/>
      </dsp:txXfrm>
    </dsp:sp>
    <dsp:sp modelId="{7D681455-81AD-4C68-97B1-8FF702AB2126}">
      <dsp:nvSpPr>
        <dsp:cNvPr id="0" name=""/>
        <dsp:cNvSpPr/>
      </dsp:nvSpPr>
      <dsp:spPr>
        <a:xfrm rot="5400000">
          <a:off x="3598463" y="-72362"/>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Verileri Topla</a:t>
          </a:r>
          <a:endParaRPr lang="tr-TR" sz="1800" kern="1200" dirty="0"/>
        </a:p>
      </dsp:txBody>
      <dsp:txXfrm rot="-5400000">
        <a:off x="477783" y="3069975"/>
        <a:ext cx="6663360" cy="400341"/>
      </dsp:txXfrm>
    </dsp:sp>
    <dsp:sp modelId="{52E51E37-1FDA-4BF5-BE12-E94A3CD59736}">
      <dsp:nvSpPr>
        <dsp:cNvPr id="0" name=""/>
        <dsp:cNvSpPr/>
      </dsp:nvSpPr>
      <dsp:spPr>
        <a:xfrm rot="5400000">
          <a:off x="-102382" y="3759427"/>
          <a:ext cx="682546" cy="47778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3895936"/>
        <a:ext cx="477782" cy="204764"/>
      </dsp:txXfrm>
    </dsp:sp>
    <dsp:sp modelId="{265F3409-E7B0-4612-8AF7-BE74FFD6A4A7}">
      <dsp:nvSpPr>
        <dsp:cNvPr id="0" name=""/>
        <dsp:cNvSpPr/>
      </dsp:nvSpPr>
      <dsp:spPr>
        <a:xfrm rot="5400000">
          <a:off x="3598463" y="536364"/>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Analiz et</a:t>
          </a:r>
          <a:endParaRPr lang="tr-TR" sz="1800" kern="1200" dirty="0"/>
        </a:p>
      </dsp:txBody>
      <dsp:txXfrm rot="-5400000">
        <a:off x="477783" y="3678702"/>
        <a:ext cx="6663360" cy="400341"/>
      </dsp:txXfrm>
    </dsp:sp>
    <dsp:sp modelId="{6928D18C-9941-4838-A8C8-03E53EF119ED}">
      <dsp:nvSpPr>
        <dsp:cNvPr id="0" name=""/>
        <dsp:cNvSpPr/>
      </dsp:nvSpPr>
      <dsp:spPr>
        <a:xfrm rot="5400000">
          <a:off x="-102382" y="4368155"/>
          <a:ext cx="682546" cy="47778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dirty="0"/>
        </a:p>
      </dsp:txBody>
      <dsp:txXfrm rot="-5400000">
        <a:off x="0" y="4504664"/>
        <a:ext cx="477782" cy="204764"/>
      </dsp:txXfrm>
    </dsp:sp>
    <dsp:sp modelId="{4F5DC006-0783-4EAE-B3D0-854197BE868F}">
      <dsp:nvSpPr>
        <dsp:cNvPr id="0" name=""/>
        <dsp:cNvSpPr/>
      </dsp:nvSpPr>
      <dsp:spPr>
        <a:xfrm rot="5400000">
          <a:off x="3598463" y="1145092"/>
          <a:ext cx="443655" cy="668501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Yaz</a:t>
          </a:r>
          <a:endParaRPr lang="tr-TR" sz="1800" kern="1200" dirty="0"/>
        </a:p>
      </dsp:txBody>
      <dsp:txXfrm rot="-5400000">
        <a:off x="477783" y="4287430"/>
        <a:ext cx="6663360" cy="40034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7E1FB3-7069-419F-BBEA-CE5AF2C7B56A}" type="datetimeFigureOut">
              <a:rPr lang="tr-TR" smtClean="0"/>
              <a:pPr/>
              <a:t>25.02.2014</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A73DAD-5B3D-422E-9D3C-77E6DF9733C3}" type="slidenum">
              <a:rPr lang="tr-TR" smtClean="0"/>
              <a:pPr/>
              <a:t>‹#›</a:t>
            </a:fld>
            <a:endParaRPr lang="tr-TR"/>
          </a:p>
        </p:txBody>
      </p:sp>
    </p:spTree>
    <p:extLst>
      <p:ext uri="{BB962C8B-B14F-4D97-AF65-F5344CB8AC3E}">
        <p14:creationId xmlns:p14="http://schemas.microsoft.com/office/powerpoint/2010/main" xmlns="" val="3311922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Peer_review"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b="1" u="sng" baseline="0" dirty="0" smtClean="0"/>
          </a:p>
        </p:txBody>
      </p:sp>
      <p:sp>
        <p:nvSpPr>
          <p:cNvPr id="4" name="Slide Number Placeholder 3"/>
          <p:cNvSpPr>
            <a:spLocks noGrp="1"/>
          </p:cNvSpPr>
          <p:nvPr>
            <p:ph type="sldNum" sz="quarter" idx="10"/>
          </p:nvPr>
        </p:nvSpPr>
        <p:spPr/>
        <p:txBody>
          <a:bodyPr/>
          <a:lstStyle/>
          <a:p>
            <a:fld id="{C9A73DAD-5B3D-422E-9D3C-77E6DF9733C3}" type="slidenum">
              <a:rPr lang="tr-TR" smtClean="0"/>
              <a:pPr/>
              <a:t>1</a:t>
            </a:fld>
            <a:endParaRPr lang="tr-TR"/>
          </a:p>
        </p:txBody>
      </p:sp>
    </p:spTree>
    <p:extLst>
      <p:ext uri="{BB962C8B-B14F-4D97-AF65-F5344CB8AC3E}">
        <p14:creationId xmlns:p14="http://schemas.microsoft.com/office/powerpoint/2010/main" xmlns="" val="1604146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12</a:t>
            </a:fld>
            <a:endParaRPr lang="tr-TR"/>
          </a:p>
        </p:txBody>
      </p:sp>
    </p:spTree>
    <p:extLst>
      <p:ext uri="{BB962C8B-B14F-4D97-AF65-F5344CB8AC3E}">
        <p14:creationId xmlns:p14="http://schemas.microsoft.com/office/powerpoint/2010/main" xmlns="" val="1497192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Temel araştırmaların</a:t>
            </a:r>
            <a:r>
              <a:rPr lang="tr-TR" baseline="0" dirty="0" smtClean="0"/>
              <a:t> pratikte kullanım alanları ve ekonomiye dönüşleri öngörülür olmayabilir. Ancak şu anda günlük hayatımızda yerini almış birçok gelişme/ürün geçmişteki temel araştırmalar sayesinde varolmuştur. Örn. Günümüzün bilgisayar teknolojileri ve geçen yüzyıl boyunca yapılan Matematik araştırmaları.</a:t>
            </a:r>
          </a:p>
          <a:p>
            <a:endParaRPr lang="tr-TR" baseline="0" dirty="0" smtClean="0"/>
          </a:p>
          <a:p>
            <a:r>
              <a:rPr lang="tr-TR" baseline="0" dirty="0" smtClean="0"/>
              <a:t>Yine de bu tabiatından ötürü Temel Araştırmalar genelde, ancak Üniversiteler ve devlet destekli kuruluşlar tarafında yürütülürler, özel sektörün ilgisi çok kısıtlıdır. Tıp gibi bazı alanlar ise araştırmaları her ikisinin kesişim noktasında yer aldığından daha şanslı sayılabilirler.</a:t>
            </a:r>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13</a:t>
            </a:fld>
            <a:endParaRPr lang="tr-TR"/>
          </a:p>
        </p:txBody>
      </p:sp>
    </p:spTree>
    <p:extLst>
      <p:ext uri="{BB962C8B-B14F-4D97-AF65-F5344CB8AC3E}">
        <p14:creationId xmlns:p14="http://schemas.microsoft.com/office/powerpoint/2010/main" xmlns="" val="2327754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smtClean="0"/>
              <a:t>Bugün işlediğimiz veri</a:t>
            </a:r>
            <a:r>
              <a:rPr lang="tr-TR" sz="1200" baseline="0" dirty="0" smtClean="0"/>
              <a:t> tabanlarına nereden ulaşacaksınız</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smtClean="0"/>
              <a:t>WoS (Web of</a:t>
            </a:r>
            <a:r>
              <a:rPr lang="tr-TR" sz="1200" baseline="0" dirty="0" smtClean="0"/>
              <a:t> Science)</a:t>
            </a:r>
            <a:r>
              <a:rPr lang="tr-TR" sz="1200" dirty="0" smtClean="0"/>
              <a:t>:</a:t>
            </a:r>
            <a:r>
              <a:rPr lang="tr-TR" sz="1200" baseline="0" dirty="0" smtClean="0"/>
              <a:t> Kütüphaneden</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aseline="0" dirty="0" smtClean="0"/>
              <a:t>Science Direct: Kütüphaneden</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aseline="0" dirty="0" smtClean="0"/>
              <a:t>Web of Knowledge indekslerine dahil dergi listeleri*: http://ip-science.thomsonreuters.com/mjl/</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aseline="0" dirty="0" smtClean="0"/>
              <a:t>	ya da google a reuters journal list yazın en başta geliyor «master journal list» diye ;)</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baseline="0" dirty="0" smtClean="0"/>
              <a:t>*Belli bir bilim dalındaki listeler ulaşmak için aynı sayfadan: (örn.) SCI&gt;view subject category&gt; (drop down menü den) engineering, electrical, electronic</a:t>
            </a:r>
            <a:endParaRPr lang="tr-TR"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smtClean="0"/>
          </a:p>
        </p:txBody>
      </p:sp>
      <p:sp>
        <p:nvSpPr>
          <p:cNvPr id="4" name="Slide Number Placeholder 3"/>
          <p:cNvSpPr>
            <a:spLocks noGrp="1"/>
          </p:cNvSpPr>
          <p:nvPr>
            <p:ph type="sldNum" sz="quarter" idx="10"/>
          </p:nvPr>
        </p:nvSpPr>
        <p:spPr/>
        <p:txBody>
          <a:bodyPr/>
          <a:lstStyle/>
          <a:p>
            <a:fld id="{C9A73DAD-5B3D-422E-9D3C-77E6DF9733C3}" type="slidenum">
              <a:rPr lang="tr-TR" smtClean="0"/>
              <a:pPr/>
              <a:t>16</a:t>
            </a:fld>
            <a:endParaRPr lang="tr-TR"/>
          </a:p>
        </p:txBody>
      </p:sp>
    </p:spTree>
    <p:extLst>
      <p:ext uri="{BB962C8B-B14F-4D97-AF65-F5344CB8AC3E}">
        <p14:creationId xmlns:p14="http://schemas.microsoft.com/office/powerpoint/2010/main" xmlns="" val="3450040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Samuel C. Bradford, 1934’te en</a:t>
            </a:r>
            <a:r>
              <a:rPr lang="tr-TR" sz="1200" kern="1200" baseline="0" dirty="0" smtClean="0">
                <a:solidFill>
                  <a:schemeClr val="tx1"/>
                </a:solidFill>
                <a:effectLst/>
                <a:latin typeface="+mn-lt"/>
                <a:ea typeface="+mn-ea"/>
                <a:cs typeface="+mn-cs"/>
              </a:rPr>
              <a:t> önemli makalelerin görece olarak az sayıda dergide yayınlandığını keşfetti.</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baseline="0" dirty="0" smtClean="0">
                <a:solidFill>
                  <a:schemeClr val="tx1"/>
                </a:solidFill>
                <a:effectLst/>
                <a:latin typeface="+mn-lt"/>
                <a:ea typeface="+mn-ea"/>
                <a:cs typeface="+mn-cs"/>
              </a:rPr>
              <a:t>Öyle ki 1000’den az sayıda dergi bütün bilim disiplinleri için çekirdek literatür’ü oluşturuyordu.</a:t>
            </a:r>
            <a:endParaRPr lang="tr-TR" sz="1200" kern="1200" dirty="0" smtClean="0">
              <a:solidFill>
                <a:schemeClr val="tx1"/>
              </a:solidFill>
              <a:effectLst/>
              <a:latin typeface="+mn-lt"/>
              <a:ea typeface="+mn-ea"/>
              <a:cs typeface="+mn-cs"/>
            </a:endParaRPr>
          </a:p>
          <a:p>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3</a:t>
            </a:fld>
            <a:endParaRPr lang="tr-TR"/>
          </a:p>
        </p:txBody>
      </p:sp>
    </p:spTree>
    <p:extLst>
      <p:ext uri="{BB962C8B-B14F-4D97-AF65-F5344CB8AC3E}">
        <p14:creationId xmlns:p14="http://schemas.microsoft.com/office/powerpoint/2010/main" xmlns="" val="1419018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Bradford</a:t>
            </a:r>
            <a:r>
              <a:rPr lang="tr-TR" baseline="0" dirty="0" smtClean="0"/>
              <a:t> Kuramı, «</a:t>
            </a:r>
            <a:r>
              <a:rPr lang="en-US" baseline="0" dirty="0" smtClean="0"/>
              <a:t>The Institute for Scientific Information (ISI)</a:t>
            </a:r>
            <a:r>
              <a:rPr lang="tr-TR" baseline="0" dirty="0" smtClean="0"/>
              <a:t>»’nın kurucusu </a:t>
            </a:r>
            <a:r>
              <a:rPr lang="en-US" baseline="0" dirty="0" smtClean="0"/>
              <a:t>Eugene Garfield</a:t>
            </a:r>
            <a:r>
              <a:rPr lang="tr-TR" baseline="0" dirty="0" smtClean="0"/>
              <a:t>’e SCI’yı geliştirme ilhamını verdi.</a:t>
            </a:r>
          </a:p>
          <a:p>
            <a:endParaRPr lang="tr-TR" baseline="0" dirty="0" smtClean="0"/>
          </a:p>
          <a:p>
            <a:r>
              <a:rPr lang="en-US" b="1" dirty="0" smtClean="0"/>
              <a:t>Citation</a:t>
            </a:r>
            <a:r>
              <a:rPr lang="tr-TR" b="1" dirty="0" smtClean="0"/>
              <a:t>: Alıntı</a:t>
            </a:r>
          </a:p>
          <a:p>
            <a:r>
              <a:rPr lang="en-US" b="1" dirty="0" smtClean="0"/>
              <a:t>Impact Factor</a:t>
            </a:r>
            <a:r>
              <a:rPr lang="tr-TR" b="1" dirty="0" smtClean="0"/>
              <a:t>:</a:t>
            </a:r>
            <a:endParaRPr lang="tr-TR" b="1" baseline="0" dirty="0" smtClean="0"/>
          </a:p>
          <a:p>
            <a:r>
              <a:rPr lang="tr-TR" baseline="0" dirty="0" smtClean="0"/>
              <a:t>X dergisinde 2008 ve 2009 yıllarında basılmış tüm yayınlara 2010 senesinde yapılan atıf sayısı = A</a:t>
            </a:r>
          </a:p>
          <a:p>
            <a:r>
              <a:rPr lang="tr-TR" baseline="0" dirty="0" smtClean="0"/>
              <a:t>X dergisinde 2008 ve 2009 yıllarında basılmış yayın sayısı = B</a:t>
            </a:r>
          </a:p>
          <a:p>
            <a:r>
              <a:rPr lang="tr-TR" baseline="0" dirty="0" smtClean="0"/>
              <a:t>X dergisinin 2010 yılı Impact Factor’ü = A/B</a:t>
            </a:r>
            <a:endParaRPr lang="en-US" dirty="0" smtClean="0"/>
          </a:p>
          <a:p>
            <a:endParaRPr lang="tr-TR" baseline="0" dirty="0" smtClean="0"/>
          </a:p>
          <a:p>
            <a:r>
              <a:rPr lang="tr-TR" baseline="0" dirty="0" smtClean="0"/>
              <a:t>Daha sonra SCI’dan SSCI üretildi. ISI ayrıca AHCI’yı oluşturdu ve SCI, SCI-E olarak genişletildi.</a:t>
            </a:r>
          </a:p>
          <a:p>
            <a:endParaRPr lang="tr-TR" baseline="0" dirty="0" smtClean="0"/>
          </a:p>
          <a:p>
            <a:r>
              <a:rPr lang="tr-TR" baseline="0" dirty="0" smtClean="0"/>
              <a:t>SCI: Science Citation Index</a:t>
            </a:r>
          </a:p>
          <a:p>
            <a:r>
              <a:rPr lang="tr-TR" baseline="0" dirty="0" smtClean="0"/>
              <a:t>SCIE: Science Citation Index Expanded</a:t>
            </a:r>
          </a:p>
          <a:p>
            <a:r>
              <a:rPr lang="tr-TR" baseline="0" dirty="0" smtClean="0"/>
              <a:t>SSCI: Social Sciences Citation Index</a:t>
            </a:r>
          </a:p>
          <a:p>
            <a:r>
              <a:rPr lang="tr-TR" baseline="0" dirty="0" smtClean="0"/>
              <a:t>AHCI: Arts &amp; Humanities Citation Index</a:t>
            </a:r>
          </a:p>
          <a:p>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Bu indeksler, her yayının alıntılanma sayılarına ait istatistikler sağlamaktadır.</a:t>
            </a:r>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ISI 1992’de  Thomson Reuters tarafından satın alınarak alt kuruluşları olan Thomson Scientific &amp; Healthcare bünyesine girmiştir.</a:t>
            </a:r>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WOS 1900 yılından günümüze kadar yayınlanmış 12000’den fazla bilimsel dergiyi kapsamaktadır.</a:t>
            </a:r>
          </a:p>
          <a:p>
            <a:pPr marL="0" marR="0" indent="0" algn="l" defTabSz="914400" rtl="0" eaLnBrk="1" fontAlgn="auto" latinLnBrk="0" hangingPunct="1">
              <a:lnSpc>
                <a:spcPct val="100000"/>
              </a:lnSpc>
              <a:spcBef>
                <a:spcPts val="0"/>
              </a:spcBef>
              <a:spcAft>
                <a:spcPts val="0"/>
              </a:spcAft>
              <a:buClrTx/>
              <a:buSzTx/>
              <a:buFontTx/>
              <a:buNone/>
              <a:tabLst/>
              <a:defRPr/>
            </a:pPr>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Her yıl bu indekslere alınmak için 2000’den fazla dergi müracaat etmektedir.</a:t>
            </a:r>
          </a:p>
          <a:p>
            <a:pPr marL="0" marR="0" indent="0" algn="l" defTabSz="914400" rtl="0" eaLnBrk="1" fontAlgn="auto" latinLnBrk="0" hangingPunct="1">
              <a:lnSpc>
                <a:spcPct val="100000"/>
              </a:lnSpc>
              <a:spcBef>
                <a:spcPts val="0"/>
              </a:spcBef>
              <a:spcAft>
                <a:spcPts val="0"/>
              </a:spcAft>
              <a:buClrTx/>
              <a:buSzTx/>
              <a:buFontTx/>
              <a:buNone/>
              <a:tabLst/>
              <a:defRPr/>
            </a:pPr>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Müracaatların değerlendirilmesinde derginin: </a:t>
            </a:r>
            <a:r>
              <a:rPr lang="en-US" sz="1200" b="0" i="0" kern="1200" dirty="0" smtClean="0">
                <a:solidFill>
                  <a:schemeClr val="tx1"/>
                </a:solidFill>
                <a:effectLst/>
                <a:latin typeface="+mn-lt"/>
                <a:ea typeface="+mn-ea"/>
                <a:cs typeface="+mn-cs"/>
              </a:rPr>
              <a:t> impact, influence, timeliness, </a:t>
            </a:r>
            <a:r>
              <a:rPr lang="en-US" sz="1200" b="0" i="0" kern="1200" dirty="0" smtClean="0">
                <a:solidFill>
                  <a:schemeClr val="tx1"/>
                </a:solidFill>
                <a:effectLst/>
                <a:latin typeface="+mn-lt"/>
                <a:ea typeface="+mn-ea"/>
                <a:cs typeface="+mn-cs"/>
                <a:hlinkClick r:id="rId3" tooltip="Peer review"/>
              </a:rPr>
              <a:t>peer review</a:t>
            </a:r>
            <a:r>
              <a:rPr lang="en-US" sz="1200" b="0" i="0" kern="1200" dirty="0" smtClean="0">
                <a:solidFill>
                  <a:schemeClr val="tx1"/>
                </a:solidFill>
                <a:effectLst/>
                <a:latin typeface="+mn-lt"/>
                <a:ea typeface="+mn-ea"/>
                <a:cs typeface="+mn-cs"/>
              </a:rPr>
              <a:t>, and geographic representation</a:t>
            </a:r>
            <a:endParaRPr lang="tr-TR"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baseline="0" dirty="0" smtClean="0"/>
              <a:t>Sahasında etkinliği (örn. impact factor)</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baseline="0" dirty="0" smtClean="0"/>
              <a:t>Düzenli yayınlanması</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b="1" baseline="0" dirty="0" smtClean="0"/>
              <a:t>«Hakemli Dergi*» </a:t>
            </a:r>
            <a:r>
              <a:rPr lang="tr-TR" baseline="0" dirty="0" smtClean="0"/>
              <a:t>olması</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tr-TR" baseline="0" dirty="0" smtClean="0"/>
              <a:t>Coğrafi temsil</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tr-TR" baseline="0" dirty="0" smtClean="0"/>
              <a:t>Gibi faktörler dikkate alınmaktadır.</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tr-TR" baseline="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tr-TR" dirty="0" smtClean="0"/>
              <a:t>*</a:t>
            </a:r>
            <a:r>
              <a:rPr lang="en-US" b="1" dirty="0" smtClean="0"/>
              <a:t>Peer Review</a:t>
            </a:r>
            <a:r>
              <a:rPr lang="tr-TR" dirty="0" smtClean="0"/>
              <a:t>: Bir</a:t>
            </a:r>
            <a:r>
              <a:rPr lang="tr-TR" baseline="0" dirty="0" smtClean="0"/>
              <a:t> derginin gönderilen yayını basmak için aynı sahada uzman «hakem»lerden görüş alması süreci</a:t>
            </a:r>
            <a:endParaRPr lang="en-US"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tr-TR"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tr-TR"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tr-TR" baseline="0" dirty="0" smtClean="0"/>
          </a:p>
          <a:p>
            <a:endParaRPr lang="tr-TR" baseline="0" dirty="0" smtClean="0"/>
          </a:p>
          <a:p>
            <a:endParaRPr lang="tr-TR" baseline="0" dirty="0" smtClean="0"/>
          </a:p>
          <a:p>
            <a:endParaRPr lang="tr-TR" baseline="0" dirty="0" smtClean="0"/>
          </a:p>
        </p:txBody>
      </p:sp>
      <p:sp>
        <p:nvSpPr>
          <p:cNvPr id="4" name="Slide Number Placeholder 3"/>
          <p:cNvSpPr>
            <a:spLocks noGrp="1"/>
          </p:cNvSpPr>
          <p:nvPr>
            <p:ph type="sldNum" sz="quarter" idx="10"/>
          </p:nvPr>
        </p:nvSpPr>
        <p:spPr/>
        <p:txBody>
          <a:bodyPr/>
          <a:lstStyle/>
          <a:p>
            <a:fld id="{C9A73DAD-5B3D-422E-9D3C-77E6DF9733C3}" type="slidenum">
              <a:rPr lang="tr-TR" smtClean="0"/>
              <a:pPr/>
              <a:t>4</a:t>
            </a:fld>
            <a:endParaRPr lang="tr-TR"/>
          </a:p>
        </p:txBody>
      </p:sp>
    </p:spTree>
    <p:extLst>
      <p:ext uri="{BB962C8B-B14F-4D97-AF65-F5344CB8AC3E}">
        <p14:creationId xmlns:p14="http://schemas.microsoft.com/office/powerpoint/2010/main" xmlns="" val="1435482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baseline="0" dirty="0" smtClean="0"/>
              <a:t>Anahtar Kelimeler: arama motorları, veri tabanları vs. de tarama yaparken kullanıyoruz</a:t>
            </a:r>
            <a:endParaRPr lang="tr-TR" dirty="0" smtClean="0"/>
          </a:p>
          <a:p>
            <a:r>
              <a:rPr lang="tr-TR" dirty="0" smtClean="0"/>
              <a:t>«Skip / Scan»: gerçekten</a:t>
            </a:r>
            <a:r>
              <a:rPr lang="tr-TR" baseline="0" dirty="0" smtClean="0"/>
              <a:t> ihtiyacımız olan bilgiye ulaşmak için, kaynakları hızlıca eleyerek seçmek ve seçtiklerimizde hedef bilgi için taramalar yapmak. Ancak bu seçme sürecinden sonra elimizde kalanları dikkatle okumak.</a:t>
            </a:r>
            <a:endParaRPr lang="en-US" dirty="0" smtClean="0"/>
          </a:p>
          <a:p>
            <a:endParaRPr lang="tr-TR" sz="1200" kern="1200" dirty="0" smtClean="0">
              <a:solidFill>
                <a:schemeClr val="tx1"/>
              </a:solidFill>
              <a:effectLst/>
              <a:latin typeface="+mn-lt"/>
              <a:ea typeface="+mn-ea"/>
              <a:cs typeface="+mn-cs"/>
            </a:endParaRPr>
          </a:p>
          <a:p>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ISBN: The International Standard Book Number</a:t>
            </a: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1970’te ISO*-2108 standardı olarak yayınlandı. Kitabın her yeni baskısı ve her</a:t>
            </a:r>
            <a:r>
              <a:rPr lang="tr-TR" sz="1200" kern="1200" baseline="0" dirty="0" smtClean="0">
                <a:solidFill>
                  <a:schemeClr val="tx1"/>
                </a:solidFill>
                <a:effectLst/>
                <a:latin typeface="+mn-lt"/>
                <a:ea typeface="+mn-ea"/>
                <a:cs typeface="+mn-cs"/>
              </a:rPr>
              <a:t> versiyonu (örn. </a:t>
            </a:r>
            <a:r>
              <a:rPr lang="tr-TR" sz="1200" kern="1200" dirty="0" smtClean="0">
                <a:solidFill>
                  <a:schemeClr val="tx1"/>
                </a:solidFill>
                <a:effectLst/>
                <a:latin typeface="+mn-lt"/>
                <a:ea typeface="+mn-ea"/>
                <a:cs typeface="+mn-cs"/>
              </a:rPr>
              <a:t>e-kitap)</a:t>
            </a:r>
            <a:r>
              <a:rPr lang="tr-TR" sz="1200" kern="1200" baseline="0" dirty="0" smtClean="0">
                <a:solidFill>
                  <a:schemeClr val="tx1"/>
                </a:solidFill>
                <a:effectLst/>
                <a:latin typeface="+mn-lt"/>
                <a:ea typeface="+mn-ea"/>
                <a:cs typeface="+mn-cs"/>
              </a:rPr>
              <a:t> için ayrı bir numara verilir.</a:t>
            </a:r>
            <a:endParaRPr lang="tr-T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smtClean="0">
              <a:solidFill>
                <a:schemeClr val="tx1"/>
              </a:solidFill>
              <a:effectLst/>
              <a:latin typeface="+mn-lt"/>
              <a:ea typeface="+mn-ea"/>
              <a:cs typeface="+mn-cs"/>
            </a:endParaRPr>
          </a:p>
          <a:p>
            <a:r>
              <a:rPr lang="tr-TR" sz="1200" kern="1200" dirty="0" smtClean="0">
                <a:solidFill>
                  <a:schemeClr val="tx1"/>
                </a:solidFill>
                <a:effectLst/>
                <a:latin typeface="+mn-lt"/>
                <a:ea typeface="+mn-ea"/>
                <a:cs typeface="+mn-cs"/>
              </a:rPr>
              <a:t>ISSN: The International Standard Serial Number (p-ISSN: printed (basılı), e-ISSN:</a:t>
            </a:r>
            <a:r>
              <a:rPr lang="tr-TR" sz="1200" kern="1200" baseline="0" dirty="0" smtClean="0">
                <a:solidFill>
                  <a:schemeClr val="tx1"/>
                </a:solidFill>
                <a:effectLst/>
                <a:latin typeface="+mn-lt"/>
                <a:ea typeface="+mn-ea"/>
                <a:cs typeface="+mn-cs"/>
              </a:rPr>
              <a:t> elektronik)</a:t>
            </a:r>
            <a:endParaRPr lang="tr-T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1975</a:t>
            </a:r>
            <a:r>
              <a:rPr lang="tr-TR" sz="1200" kern="1200" baseline="0" dirty="0" smtClean="0">
                <a:solidFill>
                  <a:schemeClr val="tx1"/>
                </a:solidFill>
                <a:effectLst/>
                <a:latin typeface="+mn-lt"/>
                <a:ea typeface="+mn-ea"/>
                <a:cs typeface="+mn-cs"/>
              </a:rPr>
              <a:t>’te I</a:t>
            </a:r>
            <a:r>
              <a:rPr lang="tr-TR" sz="1200" kern="1200" dirty="0" smtClean="0">
                <a:solidFill>
                  <a:schemeClr val="tx1"/>
                </a:solidFill>
                <a:effectLst/>
                <a:latin typeface="+mn-lt"/>
                <a:ea typeface="+mn-ea"/>
                <a:cs typeface="+mn-cs"/>
              </a:rPr>
              <a:t>SO-3297 standardı olarak yayınlandı.</a:t>
            </a:r>
          </a:p>
          <a:p>
            <a:endParaRPr lang="tr-T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*ISO: International Organization for Standardization</a:t>
            </a:r>
          </a:p>
          <a:p>
            <a:endParaRPr lang="tr-TR" sz="1200" kern="1200" dirty="0" smtClean="0">
              <a:solidFill>
                <a:schemeClr val="tx1"/>
              </a:solidFill>
              <a:effectLst/>
              <a:latin typeface="+mn-lt"/>
              <a:ea typeface="+mn-ea"/>
              <a:cs typeface="+mn-cs"/>
            </a:endParaRPr>
          </a:p>
          <a:p>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5</a:t>
            </a:fld>
            <a:endParaRPr lang="tr-TR"/>
          </a:p>
        </p:txBody>
      </p:sp>
    </p:spTree>
    <p:extLst>
      <p:ext uri="{BB962C8B-B14F-4D97-AF65-F5344CB8AC3E}">
        <p14:creationId xmlns:p14="http://schemas.microsoft.com/office/powerpoint/2010/main" xmlns="" val="984941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6</a:t>
            </a:fld>
            <a:endParaRPr lang="tr-TR"/>
          </a:p>
        </p:txBody>
      </p:sp>
    </p:spTree>
    <p:extLst>
      <p:ext uri="{BB962C8B-B14F-4D97-AF65-F5344CB8AC3E}">
        <p14:creationId xmlns:p14="http://schemas.microsoft.com/office/powerpoint/2010/main" xmlns="" val="2494087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*Yayın</a:t>
            </a:r>
            <a:r>
              <a:rPr lang="tr-TR" baseline="0" dirty="0" smtClean="0"/>
              <a:t> (m</a:t>
            </a:r>
            <a:r>
              <a:rPr lang="tr-TR" dirty="0" smtClean="0"/>
              <a:t>akale, kitap), veri bankası (örneğin yerel</a:t>
            </a:r>
            <a:r>
              <a:rPr lang="tr-TR" baseline="0" dirty="0" smtClean="0"/>
              <a:t> yönetim istatistikleri), vs...</a:t>
            </a:r>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7</a:t>
            </a:fld>
            <a:endParaRPr lang="tr-TR"/>
          </a:p>
        </p:txBody>
      </p:sp>
    </p:spTree>
    <p:extLst>
      <p:ext uri="{BB962C8B-B14F-4D97-AF65-F5344CB8AC3E}">
        <p14:creationId xmlns:p14="http://schemas.microsoft.com/office/powerpoint/2010/main" xmlns="" val="1933552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Hipotez bir önerme içerir</a:t>
            </a:r>
            <a:r>
              <a:rPr lang="tr-TR" baseline="0" dirty="0" smtClean="0"/>
              <a:t> (Düşük yağlı diyet kalp sağlığını korur.).</a:t>
            </a:r>
            <a:endParaRPr lang="tr-TR" dirty="0" smtClean="0"/>
          </a:p>
          <a:p>
            <a:r>
              <a:rPr lang="tr-TR" dirty="0" smtClean="0"/>
              <a:t>Araştırma sorusu açık uçlu da olabilir</a:t>
            </a:r>
            <a:r>
              <a:rPr lang="tr-TR" baseline="0" dirty="0" smtClean="0"/>
              <a:t> (Düşük yağlı diyetin kalp sağlığına etkisi var mıdır?).</a:t>
            </a:r>
          </a:p>
          <a:p>
            <a:endParaRPr lang="tr-TR" baseline="0" dirty="0" smtClean="0"/>
          </a:p>
          <a:p>
            <a:r>
              <a:rPr lang="tr-TR" dirty="0" smtClean="0"/>
              <a:t>Görece sınırları belirgin ve küçük bir alana odaklanmalısınız,</a:t>
            </a:r>
            <a:r>
              <a:rPr lang="tr-TR" baseline="0" dirty="0" smtClean="0"/>
              <a:t> herşeyin peşine düşemezsiniz.</a:t>
            </a:r>
          </a:p>
          <a:p>
            <a:endParaRPr lang="tr-TR" baseline="0" dirty="0" smtClean="0"/>
          </a:p>
          <a:p>
            <a:r>
              <a:rPr lang="tr-TR" baseline="0" dirty="0" smtClean="0"/>
              <a:t>Bu çalışmanın gerekçesi nedir? Ne sağlayacak? </a:t>
            </a:r>
            <a:r>
              <a:rPr lang="tr-TR" baseline="0" dirty="0" smtClean="0">
                <a:sym typeface="Wingdings" pitchFamily="2" charset="2"/>
              </a:rPr>
              <a:t> «‘So What’ Test» : ‘Ee ne yani’ testi.</a:t>
            </a:r>
          </a:p>
          <a:p>
            <a:r>
              <a:rPr lang="tr-TR" baseline="0" dirty="0" smtClean="0">
                <a:sym typeface="Wingdings" pitchFamily="2" charset="2"/>
              </a:rPr>
              <a:t>Amaçlar: ulaşılmak istenen nokta, bilgiler. (Düşük yağlı diyetle beslenmenin kalp krizi riskine etkisi olup olmadığını tespit etmek)</a:t>
            </a:r>
          </a:p>
          <a:p>
            <a:r>
              <a:rPr lang="tr-TR" baseline="0" dirty="0" smtClean="0">
                <a:sym typeface="Wingdings" pitchFamily="2" charset="2"/>
              </a:rPr>
              <a:t>Hedefler: ‘Amaç’a ulaşmak için atılması gerekli adımlar:</a:t>
            </a:r>
          </a:p>
          <a:p>
            <a:pPr marL="171450" indent="-171450">
              <a:buFont typeface="Arial" pitchFamily="34" charset="0"/>
              <a:buChar char="•"/>
            </a:pPr>
            <a:r>
              <a:rPr lang="tr-TR" baseline="0" dirty="0" smtClean="0">
                <a:sym typeface="Wingdings" pitchFamily="2" charset="2"/>
              </a:rPr>
              <a:t>Genetik olarak kalp krizine yatkın fareler üretmek.</a:t>
            </a:r>
          </a:p>
          <a:p>
            <a:pPr marL="171450" indent="-171450">
              <a:buFont typeface="Arial" pitchFamily="34" charset="0"/>
              <a:buChar char="•"/>
            </a:pPr>
            <a:r>
              <a:rPr lang="tr-TR" baseline="0" dirty="0" smtClean="0">
                <a:sym typeface="Wingdings" pitchFamily="2" charset="2"/>
              </a:rPr>
              <a:t>Bunların bir grubunu düşük, diğer grubu normal yağlı diyetle besleyerek kalp krizi oranlarını kıyaslamak.</a:t>
            </a:r>
          </a:p>
          <a:p>
            <a:pPr marL="0" indent="0">
              <a:buFont typeface="Arial" pitchFamily="34" charset="0"/>
              <a:buNone/>
            </a:pPr>
            <a:endParaRPr lang="tr-TR" baseline="0" dirty="0" smtClean="0">
              <a:sym typeface="Wingdings" pitchFamily="2" charset="2"/>
            </a:endParaRPr>
          </a:p>
          <a:p>
            <a:pPr marL="0" indent="0">
              <a:buFont typeface="Arial" pitchFamily="34" charset="0"/>
              <a:buNone/>
            </a:pPr>
            <a:r>
              <a:rPr lang="tr-TR" baseline="0" dirty="0" smtClean="0">
                <a:sym typeface="Wingdings" pitchFamily="2" charset="2"/>
              </a:rPr>
              <a:t>Tüm bunları netleştirmek için öncelikle «ne tür» bir çalışma yapacağımı belirlemeliyim.</a:t>
            </a:r>
            <a:endParaRPr lang="tr-TR" baseline="0" dirty="0" smtClean="0"/>
          </a:p>
          <a:p>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8</a:t>
            </a:fld>
            <a:endParaRPr lang="tr-TR"/>
          </a:p>
        </p:txBody>
      </p:sp>
    </p:spTree>
    <p:extLst>
      <p:ext uri="{BB962C8B-B14F-4D97-AF65-F5344CB8AC3E}">
        <p14:creationId xmlns:p14="http://schemas.microsoft.com/office/powerpoint/2010/main" xmlns="" val="2237380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smtClean="0"/>
              <a:t>Primer Araştırma </a:t>
            </a:r>
            <a:r>
              <a:rPr lang="tr-TR" dirty="0" smtClean="0">
                <a:sym typeface="Wingdings" pitchFamily="2" charset="2"/>
              </a:rPr>
              <a:t> </a:t>
            </a:r>
            <a:r>
              <a:rPr lang="tr-TR" dirty="0" smtClean="0"/>
              <a:t>Primer Veri: Araştırma sırasında üretilen veri</a:t>
            </a:r>
            <a:r>
              <a:rPr lang="tr-TR" baseline="0" dirty="0" smtClean="0"/>
              <a:t> (Örn. Lab. veya anket bulguları).</a:t>
            </a:r>
            <a:endParaRPr lang="tr-TR" dirty="0" smtClean="0"/>
          </a:p>
          <a:p>
            <a:r>
              <a:rPr lang="tr-TR" dirty="0" smtClean="0"/>
              <a:t>Sekonder Araştırma </a:t>
            </a:r>
            <a:r>
              <a:rPr lang="tr-TR" dirty="0" smtClean="0">
                <a:sym typeface="Wingdings" pitchFamily="2" charset="2"/>
              </a:rPr>
              <a:t> Sekonder Veri: Önceden varolan veri</a:t>
            </a:r>
            <a:r>
              <a:rPr lang="tr-TR" baseline="0" dirty="0" smtClean="0">
                <a:sym typeface="Wingdings" pitchFamily="2" charset="2"/>
              </a:rPr>
              <a:t> (Örn. Nüfus sayımı verileri)</a:t>
            </a:r>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10</a:t>
            </a:fld>
            <a:endParaRPr lang="tr-TR"/>
          </a:p>
        </p:txBody>
      </p:sp>
    </p:spTree>
    <p:extLst>
      <p:ext uri="{BB962C8B-B14F-4D97-AF65-F5344CB8AC3E}">
        <p14:creationId xmlns:p14="http://schemas.microsoft.com/office/powerpoint/2010/main" xmlns="" val="39565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C9A73DAD-5B3D-422E-9D3C-77E6DF9733C3}" type="slidenum">
              <a:rPr lang="tr-TR" smtClean="0"/>
              <a:pPr/>
              <a:t>11</a:t>
            </a:fld>
            <a:endParaRPr lang="tr-TR"/>
          </a:p>
        </p:txBody>
      </p:sp>
    </p:spTree>
    <p:extLst>
      <p:ext uri="{BB962C8B-B14F-4D97-AF65-F5344CB8AC3E}">
        <p14:creationId xmlns:p14="http://schemas.microsoft.com/office/powerpoint/2010/main" xmlns="" val="39565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uhendislik%20docentlik%20yayin.pdf"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docentlik%20basvuru.pdf"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ip-science.thomsonreuters.com/mjl/" TargetMode="Externa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microsoft.com/office/2007/relationships/diagramDrawing" Target="../diagrams/drawing1.xml"/><Relationship Id="rId4" Type="http://schemas.openxmlformats.org/officeDocument/2006/relationships/diagramData" Target="../diagrams/data1.xml"/><Relationship Id="rId9"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kutuphane.karabuk.edu.t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bi.nlm.nih.gov/pubmed"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dirty="0" smtClean="0"/>
              <a:t>Araştırma ve Sunum Teknikleri</a:t>
            </a:r>
            <a:br>
              <a:rPr lang="tr-TR" dirty="0" smtClean="0"/>
            </a:br>
            <a:r>
              <a:rPr lang="tr-TR" dirty="0" smtClean="0"/>
              <a:t>Ders-2:</a:t>
            </a:r>
            <a:endParaRPr lang="tr-TR" dirty="0"/>
          </a:p>
        </p:txBody>
      </p:sp>
      <p:sp>
        <p:nvSpPr>
          <p:cNvPr id="3" name="Subtitle 2"/>
          <p:cNvSpPr>
            <a:spLocks noGrp="1"/>
          </p:cNvSpPr>
          <p:nvPr>
            <p:ph type="subTitle" idx="1"/>
          </p:nvPr>
        </p:nvSpPr>
        <p:spPr/>
        <p:txBody>
          <a:bodyPr/>
          <a:lstStyle/>
          <a:p>
            <a:r>
              <a:rPr lang="tr-TR" dirty="0" smtClean="0"/>
              <a:t>Literatür Taraması ve, Bilimsel Araştırma ile ilgili Kavramlar, Sınıflandırmalar</a:t>
            </a:r>
            <a:endParaRPr lang="tr-TR" dirty="0"/>
          </a:p>
        </p:txBody>
      </p:sp>
    </p:spTree>
    <p:extLst>
      <p:ext uri="{BB962C8B-B14F-4D97-AF65-F5344CB8AC3E}">
        <p14:creationId xmlns:p14="http://schemas.microsoft.com/office/powerpoint/2010/main" xmlns="" val="1323464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 Kaynaklarına Göre 1</a:t>
            </a:r>
            <a:endParaRPr lang="tr-TR" dirty="0"/>
          </a:p>
        </p:txBody>
      </p:sp>
      <p:sp>
        <p:nvSpPr>
          <p:cNvPr id="6" name="Text Placeholder 5"/>
          <p:cNvSpPr>
            <a:spLocks noGrp="1"/>
          </p:cNvSpPr>
          <p:nvPr>
            <p:ph type="body" sz="quarter" idx="3"/>
          </p:nvPr>
        </p:nvSpPr>
        <p:spPr>
          <a:xfrm>
            <a:off x="6553200" y="2301081"/>
            <a:ext cx="2020888" cy="639762"/>
          </a:xfrm>
        </p:spPr>
        <p:txBody>
          <a:bodyPr/>
          <a:lstStyle/>
          <a:p>
            <a:r>
              <a:rPr lang="tr-TR" dirty="0" smtClean="0"/>
              <a:t>SEKONDER</a:t>
            </a:r>
            <a:endParaRPr lang="tr-TR" dirty="0"/>
          </a:p>
        </p:txBody>
      </p:sp>
      <p:pic>
        <p:nvPicPr>
          <p:cNvPr id="4098" name="Picture 2" descr="C:\Users\Salih\Documents\krbk ars ve snm tknk\ders 2\images\lab.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38200" y="2728119"/>
            <a:ext cx="3791648" cy="2743200"/>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descr="C:\Users\Salih\Documents\krbk ars ve snm tknk\ders 2\images\file cabinet.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486400" y="3011964"/>
            <a:ext cx="2231411" cy="2505075"/>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Text Placeholder 4"/>
          <p:cNvSpPr txBox="1">
            <a:spLocks/>
          </p:cNvSpPr>
          <p:nvPr/>
        </p:nvSpPr>
        <p:spPr>
          <a:xfrm>
            <a:off x="1090644" y="2311241"/>
            <a:ext cx="16383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PRİMER</a:t>
            </a:r>
            <a:endParaRPr lang="tr-TR" dirty="0"/>
          </a:p>
        </p:txBody>
      </p:sp>
    </p:spTree>
    <p:extLst>
      <p:ext uri="{BB962C8B-B14F-4D97-AF65-F5344CB8AC3E}">
        <p14:creationId xmlns:p14="http://schemas.microsoft.com/office/powerpoint/2010/main" xmlns="" val="4183043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 Kaynaklarına Göre 2</a:t>
            </a:r>
            <a:endParaRPr lang="tr-TR" dirty="0"/>
          </a:p>
        </p:txBody>
      </p:sp>
      <p:pic>
        <p:nvPicPr>
          <p:cNvPr id="6" name="Picture 2" descr="C:\Users\Salih\Documents\krbk ars ve snm tknk\ders 2\images\lab.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81000" y="1524000"/>
            <a:ext cx="3276600" cy="2370571"/>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609600" y="1554480"/>
            <a:ext cx="1905000" cy="461665"/>
          </a:xfrm>
          <a:prstGeom prst="rect">
            <a:avLst/>
          </a:prstGeom>
          <a:noFill/>
        </p:spPr>
        <p:txBody>
          <a:bodyPr wrap="square" rtlCol="0">
            <a:spAutoFit/>
          </a:bodyPr>
          <a:lstStyle/>
          <a:p>
            <a:r>
              <a:rPr lang="tr-TR" sz="2400" b="1" dirty="0" smtClean="0"/>
              <a:t>ORİJİNAL</a:t>
            </a:r>
            <a:endParaRPr lang="tr-TR" sz="2400" b="1" dirty="0"/>
          </a:p>
        </p:txBody>
      </p:sp>
      <p:pic>
        <p:nvPicPr>
          <p:cNvPr id="5122" name="Picture 2" descr="C:\Users\Salih\Documents\krbk ars ve snm tknk\ders 2\images\lit rev.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295400" y="4181807"/>
            <a:ext cx="2971800" cy="2554274"/>
          </a:xfrm>
          <a:prstGeom prst="rect">
            <a:avLst/>
          </a:prstGeom>
          <a:noFill/>
          <a:extLst>
            <a:ext uri="{909E8E84-426E-40DD-AFC4-6F175D3DCCD1}">
              <a14:hiddenFill xmlns:a14="http://schemas.microsoft.com/office/drawing/2010/main" xmlns="">
                <a:solidFill>
                  <a:srgbClr val="FFFFFF"/>
                </a:solidFill>
              </a14:hiddenFill>
            </a:ext>
          </a:extLst>
        </p:spPr>
      </p:pic>
      <p:pic>
        <p:nvPicPr>
          <p:cNvPr id="5123" name="Picture 3" descr="C:\Users\Salih\Documents\krbk ars ve snm tknk\ders 2\images\meta analiz.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114800" y="2442865"/>
            <a:ext cx="4724400" cy="3661410"/>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TextBox 9"/>
          <p:cNvSpPr txBox="1"/>
          <p:nvPr/>
        </p:nvSpPr>
        <p:spPr>
          <a:xfrm>
            <a:off x="20320" y="4512915"/>
            <a:ext cx="1905000" cy="461665"/>
          </a:xfrm>
          <a:prstGeom prst="rect">
            <a:avLst/>
          </a:prstGeom>
          <a:noFill/>
        </p:spPr>
        <p:txBody>
          <a:bodyPr wrap="square" rtlCol="0">
            <a:spAutoFit/>
          </a:bodyPr>
          <a:lstStyle/>
          <a:p>
            <a:r>
              <a:rPr lang="tr-TR" sz="2400" b="1" dirty="0" smtClean="0"/>
              <a:t>DERLEME</a:t>
            </a:r>
            <a:endParaRPr lang="tr-TR" sz="2400" b="1" dirty="0"/>
          </a:p>
        </p:txBody>
      </p:sp>
      <p:sp>
        <p:nvSpPr>
          <p:cNvPr id="11" name="TextBox 10"/>
          <p:cNvSpPr txBox="1"/>
          <p:nvPr/>
        </p:nvSpPr>
        <p:spPr>
          <a:xfrm>
            <a:off x="5524500" y="1911697"/>
            <a:ext cx="1905000" cy="461665"/>
          </a:xfrm>
          <a:prstGeom prst="rect">
            <a:avLst/>
          </a:prstGeom>
          <a:noFill/>
        </p:spPr>
        <p:txBody>
          <a:bodyPr wrap="square" rtlCol="0">
            <a:spAutoFit/>
          </a:bodyPr>
          <a:lstStyle/>
          <a:p>
            <a:r>
              <a:rPr lang="tr-TR" sz="2400" b="1" dirty="0" smtClean="0"/>
              <a:t>META ANALİZ</a:t>
            </a:r>
            <a:endParaRPr lang="tr-TR" sz="2400" b="1" dirty="0"/>
          </a:p>
        </p:txBody>
      </p:sp>
    </p:spTree>
    <p:extLst>
      <p:ext uri="{BB962C8B-B14F-4D97-AF65-F5344CB8AC3E}">
        <p14:creationId xmlns:p14="http://schemas.microsoft.com/office/powerpoint/2010/main" xmlns="" val="3118937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İçerik ve Yönteme Göre Sınıflama</a:t>
            </a:r>
            <a:endParaRPr lang="tr-TR" dirty="0"/>
          </a:p>
        </p:txBody>
      </p:sp>
      <p:pic>
        <p:nvPicPr>
          <p:cNvPr id="6146" name="Picture 2" descr="C:\Users\Salih\Documents\krbk ars ve snm tknk\ders 2\images\qualitative.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231900" y="3362324"/>
            <a:ext cx="2932113" cy="2932113"/>
          </a:xfrm>
          <a:prstGeom prst="rect">
            <a:avLst/>
          </a:prstGeom>
          <a:noFill/>
          <a:extLst>
            <a:ext uri="{909E8E84-426E-40DD-AFC4-6F175D3DCCD1}">
              <a14:hiddenFill xmlns:a14="http://schemas.microsoft.com/office/drawing/2010/main" xmlns="">
                <a:solidFill>
                  <a:srgbClr val="FFFFFF"/>
                </a:solidFill>
              </a14:hiddenFill>
            </a:ext>
          </a:extLst>
        </p:spPr>
      </p:pic>
      <p:pic>
        <p:nvPicPr>
          <p:cNvPr id="6147" name="Picture 3" descr="C:\Users\Salih\Documents\krbk ars ve snm tknk\ders 2\images\quantitative.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557713" y="3194842"/>
            <a:ext cx="3548062" cy="3408619"/>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 Placeholder 4"/>
          <p:cNvSpPr txBox="1">
            <a:spLocks/>
          </p:cNvSpPr>
          <p:nvPr/>
        </p:nvSpPr>
        <p:spPr>
          <a:xfrm>
            <a:off x="6367304" y="2555080"/>
            <a:ext cx="1638300" cy="639762"/>
          </a:xfrm>
          <a:prstGeom prst="rect">
            <a:avLst/>
          </a:prstGeom>
        </p:spPr>
        <p:txBody>
          <a:bodyPr vert="horz" lIns="91440" tIns="45720" rIns="91440" bIns="45720" rtlCol="0" anchor="b">
            <a:normAutofit fontScale="92500" lnSpcReduction="20000"/>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KANTİTATİF (NİCEL)</a:t>
            </a:r>
            <a:endParaRPr lang="tr-TR" dirty="0"/>
          </a:p>
        </p:txBody>
      </p:sp>
      <p:sp>
        <p:nvSpPr>
          <p:cNvPr id="8" name="Text Placeholder 4"/>
          <p:cNvSpPr txBox="1">
            <a:spLocks/>
          </p:cNvSpPr>
          <p:nvPr/>
        </p:nvSpPr>
        <p:spPr>
          <a:xfrm>
            <a:off x="1524000" y="2518568"/>
            <a:ext cx="1638300" cy="639762"/>
          </a:xfrm>
          <a:prstGeom prst="rect">
            <a:avLst/>
          </a:prstGeom>
        </p:spPr>
        <p:txBody>
          <a:bodyPr vert="horz" lIns="91440" tIns="45720" rIns="91440" bIns="45720" rtlCol="0" anchor="b">
            <a:normAutofit fontScale="92500" lnSpcReduction="20000"/>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KALİTATİF (NİTEL)</a:t>
            </a:r>
            <a:endParaRPr lang="tr-TR" dirty="0"/>
          </a:p>
        </p:txBody>
      </p:sp>
    </p:spTree>
    <p:extLst>
      <p:ext uri="{BB962C8B-B14F-4D97-AF65-F5344CB8AC3E}">
        <p14:creationId xmlns:p14="http://schemas.microsoft.com/office/powerpoint/2010/main" xmlns="" val="2801194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Girdiği Bilim Sahasına Göre</a:t>
            </a:r>
            <a:endParaRPr lang="tr-TR" dirty="0"/>
          </a:p>
        </p:txBody>
      </p:sp>
      <p:pic>
        <p:nvPicPr>
          <p:cNvPr id="7170" name="Picture 2" descr="C:\Users\Salih\Documents\krbk ars ve snm tknk\ders 2\images\basic.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143000" y="3119226"/>
            <a:ext cx="2842532" cy="2129155"/>
          </a:xfrm>
          <a:prstGeom prst="rect">
            <a:avLst/>
          </a:prstGeom>
          <a:noFill/>
          <a:extLst>
            <a:ext uri="{909E8E84-426E-40DD-AFC4-6F175D3DCCD1}">
              <a14:hiddenFill xmlns:a14="http://schemas.microsoft.com/office/drawing/2010/main" xmlns="">
                <a:solidFill>
                  <a:srgbClr val="FFFFFF"/>
                </a:solidFill>
              </a14:hiddenFill>
            </a:ext>
          </a:extLst>
        </p:spPr>
      </p:pic>
      <p:pic>
        <p:nvPicPr>
          <p:cNvPr id="7171" name="Picture 3" descr="C:\Users\Salih\Documents\krbk ars ve snm tknk\ders 2\images\computer.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64162" y="3053238"/>
            <a:ext cx="2713038" cy="2900575"/>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 Placeholder 4"/>
          <p:cNvSpPr txBox="1">
            <a:spLocks/>
          </p:cNvSpPr>
          <p:nvPr/>
        </p:nvSpPr>
        <p:spPr>
          <a:xfrm>
            <a:off x="1090644" y="2128626"/>
            <a:ext cx="16383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TEMEL</a:t>
            </a:r>
            <a:endParaRPr lang="tr-TR" dirty="0"/>
          </a:p>
        </p:txBody>
      </p:sp>
      <p:sp>
        <p:nvSpPr>
          <p:cNvPr id="8" name="Text Placeholder 4"/>
          <p:cNvSpPr txBox="1">
            <a:spLocks/>
          </p:cNvSpPr>
          <p:nvPr/>
        </p:nvSpPr>
        <p:spPr>
          <a:xfrm>
            <a:off x="5715000" y="2133600"/>
            <a:ext cx="19812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UYGULAMALI</a:t>
            </a:r>
            <a:endParaRPr lang="tr-TR" dirty="0"/>
          </a:p>
        </p:txBody>
      </p:sp>
    </p:spTree>
    <p:extLst>
      <p:ext uri="{BB962C8B-B14F-4D97-AF65-F5344CB8AC3E}">
        <p14:creationId xmlns:p14="http://schemas.microsoft.com/office/powerpoint/2010/main" xmlns="" val="3471068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C:\Users\Salih\Documents\krbk ars ve snm tknk\ders 2\images\q. mark.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781137" y="2479609"/>
            <a:ext cx="1333663" cy="1939991"/>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C:\Users\Salih\Documents\krbk ars ve snm tknk\ders 2\images\EXPLORE.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2974582"/>
            <a:ext cx="2565717" cy="2054618"/>
          </a:xfrm>
          <a:prstGeom prst="rect">
            <a:avLst/>
          </a:prstGeom>
          <a:noFill/>
          <a:extLst>
            <a:ext uri="{909E8E84-426E-40DD-AFC4-6F175D3DCCD1}">
              <a14:hiddenFill xmlns:a14="http://schemas.microsoft.com/office/drawing/2010/main" xmlns="">
                <a:solidFill>
                  <a:srgbClr val="FFFFFF"/>
                </a:solidFill>
              </a14:hiddenFill>
            </a:ext>
          </a:extLst>
        </p:spPr>
      </p:pic>
      <p:pic>
        <p:nvPicPr>
          <p:cNvPr id="8196" name="Picture 4" descr="C:\Users\Salih\Documents\krbk ars ve snm tknk\ders 2\images\descriptive.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495801" y="1046196"/>
            <a:ext cx="2736074" cy="2459004"/>
          </a:xfrm>
          <a:prstGeom prst="rect">
            <a:avLst/>
          </a:prstGeom>
          <a:noFill/>
          <a:extLst>
            <a:ext uri="{909E8E84-426E-40DD-AFC4-6F175D3DCCD1}">
              <a14:hiddenFill xmlns:a14="http://schemas.microsoft.com/office/drawing/2010/main" xmlns="">
                <a:solidFill>
                  <a:srgbClr val="FFFFFF"/>
                </a:solidFill>
              </a14:hiddenFill>
            </a:ext>
          </a:extLst>
        </p:spPr>
      </p:pic>
      <p:pic>
        <p:nvPicPr>
          <p:cNvPr id="8197" name="Picture 5" descr="C:\Users\Salih\Documents\krbk ars ve snm tknk\ders 2\images\explanatory - causality.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648201" y="4191000"/>
            <a:ext cx="2895600" cy="1218446"/>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Title 1"/>
          <p:cNvSpPr>
            <a:spLocks noGrp="1"/>
          </p:cNvSpPr>
          <p:nvPr>
            <p:ph type="title"/>
          </p:nvPr>
        </p:nvSpPr>
        <p:spPr>
          <a:xfrm>
            <a:off x="457200" y="274638"/>
            <a:ext cx="8229600" cy="1143000"/>
          </a:xfrm>
        </p:spPr>
        <p:txBody>
          <a:bodyPr/>
          <a:lstStyle/>
          <a:p>
            <a:r>
              <a:rPr lang="tr-TR" dirty="0" smtClean="0"/>
              <a:t>Amaca Göre 1</a:t>
            </a:r>
            <a:endParaRPr lang="tr-TR" dirty="0"/>
          </a:p>
        </p:txBody>
      </p:sp>
      <p:sp>
        <p:nvSpPr>
          <p:cNvPr id="14" name="Text Placeholder 4"/>
          <p:cNvSpPr txBox="1">
            <a:spLocks/>
          </p:cNvSpPr>
          <p:nvPr/>
        </p:nvSpPr>
        <p:spPr>
          <a:xfrm>
            <a:off x="533400" y="2133600"/>
            <a:ext cx="19812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KEŞİFSEL</a:t>
            </a:r>
            <a:endParaRPr lang="tr-TR" dirty="0"/>
          </a:p>
        </p:txBody>
      </p:sp>
      <p:sp>
        <p:nvSpPr>
          <p:cNvPr id="15" name="Text Placeholder 4"/>
          <p:cNvSpPr txBox="1">
            <a:spLocks/>
          </p:cNvSpPr>
          <p:nvPr/>
        </p:nvSpPr>
        <p:spPr>
          <a:xfrm>
            <a:off x="7239000" y="2133600"/>
            <a:ext cx="19812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TANIMLAYICI</a:t>
            </a:r>
            <a:endParaRPr lang="tr-TR" dirty="0"/>
          </a:p>
        </p:txBody>
      </p:sp>
      <p:sp>
        <p:nvSpPr>
          <p:cNvPr id="16" name="Text Placeholder 4"/>
          <p:cNvSpPr txBox="1">
            <a:spLocks/>
          </p:cNvSpPr>
          <p:nvPr/>
        </p:nvSpPr>
        <p:spPr>
          <a:xfrm>
            <a:off x="6934200" y="5029200"/>
            <a:ext cx="19812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AÇIKLAYICI</a:t>
            </a:r>
            <a:endParaRPr lang="tr-TR" dirty="0"/>
          </a:p>
        </p:txBody>
      </p:sp>
    </p:spTree>
    <p:extLst>
      <p:ext uri="{BB962C8B-B14F-4D97-AF65-F5344CB8AC3E}">
        <p14:creationId xmlns:p14="http://schemas.microsoft.com/office/powerpoint/2010/main" xmlns="" val="3047215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C:\Users\Salih\Documents\krbk ars ve snm tknk\ders 2\images\q. mark.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781137" y="2479609"/>
            <a:ext cx="1333663" cy="1939991"/>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C:\Users\Salih\Documents\krbk ars ve snm tknk\ders 2\images\EXPLORE.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3400" y="2974582"/>
            <a:ext cx="2565717" cy="2054618"/>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Title 1"/>
          <p:cNvSpPr>
            <a:spLocks noGrp="1"/>
          </p:cNvSpPr>
          <p:nvPr>
            <p:ph type="title"/>
          </p:nvPr>
        </p:nvSpPr>
        <p:spPr>
          <a:xfrm>
            <a:off x="457200" y="274638"/>
            <a:ext cx="8229600" cy="1143000"/>
          </a:xfrm>
        </p:spPr>
        <p:txBody>
          <a:bodyPr/>
          <a:lstStyle/>
          <a:p>
            <a:r>
              <a:rPr lang="tr-TR" dirty="0" smtClean="0"/>
              <a:t>Amaca Göre 2</a:t>
            </a:r>
            <a:endParaRPr lang="tr-TR" dirty="0"/>
          </a:p>
        </p:txBody>
      </p:sp>
      <p:sp>
        <p:nvSpPr>
          <p:cNvPr id="14" name="Text Placeholder 4"/>
          <p:cNvSpPr txBox="1">
            <a:spLocks/>
          </p:cNvSpPr>
          <p:nvPr/>
        </p:nvSpPr>
        <p:spPr>
          <a:xfrm>
            <a:off x="533400" y="2133600"/>
            <a:ext cx="19812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KEŞİFSEL</a:t>
            </a:r>
            <a:endParaRPr lang="tr-TR" dirty="0"/>
          </a:p>
        </p:txBody>
      </p:sp>
      <p:sp>
        <p:nvSpPr>
          <p:cNvPr id="15" name="Text Placeholder 4"/>
          <p:cNvSpPr txBox="1">
            <a:spLocks/>
          </p:cNvSpPr>
          <p:nvPr/>
        </p:nvSpPr>
        <p:spPr>
          <a:xfrm>
            <a:off x="7239000" y="2133600"/>
            <a:ext cx="19812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YAPICI</a:t>
            </a:r>
            <a:endParaRPr lang="tr-TR" dirty="0"/>
          </a:p>
        </p:txBody>
      </p:sp>
      <p:pic>
        <p:nvPicPr>
          <p:cNvPr id="9218" name="Picture 2" descr="C:\Users\Salih\Documents\krbk ars ve snm tknk\ders 2\images\constructive.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365363" y="1849437"/>
            <a:ext cx="2873637" cy="2152454"/>
          </a:xfrm>
          <a:prstGeom prst="rect">
            <a:avLst/>
          </a:prstGeom>
          <a:noFill/>
          <a:extLst>
            <a:ext uri="{909E8E84-426E-40DD-AFC4-6F175D3DCCD1}">
              <a14:hiddenFill xmlns:a14="http://schemas.microsoft.com/office/drawing/2010/main" xmlns="">
                <a:solidFill>
                  <a:srgbClr val="FFFFFF"/>
                </a:solidFill>
              </a14:hiddenFill>
            </a:ext>
          </a:extLst>
        </p:spPr>
      </p:pic>
      <p:pic>
        <p:nvPicPr>
          <p:cNvPr id="9219" name="Picture 3" descr="C:\Users\Salih\Documents\krbk ars ve snm tknk\ders 2\images\lab.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114800" y="4384313"/>
            <a:ext cx="3124200" cy="2260312"/>
          </a:xfrm>
          <a:prstGeom prst="rect">
            <a:avLst/>
          </a:prstGeom>
          <a:noFill/>
          <a:extLst>
            <a:ext uri="{909E8E84-426E-40DD-AFC4-6F175D3DCCD1}">
              <a14:hiddenFill xmlns:a14="http://schemas.microsoft.com/office/drawing/2010/main" xmlns="">
                <a:solidFill>
                  <a:srgbClr val="FFFFFF"/>
                </a:solidFill>
              </a14:hiddenFill>
            </a:ext>
          </a:extLst>
        </p:spPr>
      </p:pic>
      <p:sp>
        <p:nvSpPr>
          <p:cNvPr id="12" name="Text Placeholder 4"/>
          <p:cNvSpPr txBox="1">
            <a:spLocks/>
          </p:cNvSpPr>
          <p:nvPr/>
        </p:nvSpPr>
        <p:spPr>
          <a:xfrm>
            <a:off x="7010400" y="4879742"/>
            <a:ext cx="1981200" cy="639762"/>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Font typeface="Arial"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tr-TR" dirty="0" smtClean="0"/>
              <a:t>DENEYSEL</a:t>
            </a:r>
            <a:endParaRPr lang="tr-TR" dirty="0"/>
          </a:p>
        </p:txBody>
      </p:sp>
    </p:spTree>
    <p:extLst>
      <p:ext uri="{BB962C8B-B14F-4D97-AF65-F5344CB8AC3E}">
        <p14:creationId xmlns:p14="http://schemas.microsoft.com/office/powerpoint/2010/main" xmlns="" val="2768650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Araştırma Süreci</a:t>
            </a:r>
            <a:endParaRPr lang="tr-TR" dirty="0"/>
          </a:p>
        </p:txBody>
      </p:sp>
      <p:graphicFrame>
        <p:nvGraphicFramePr>
          <p:cNvPr id="4" name="Diagram 3"/>
          <p:cNvGraphicFramePr/>
          <p:nvPr>
            <p:extLst>
              <p:ext uri="{D42A27DB-BD31-4B8C-83A1-F6EECF244321}">
                <p14:modId xmlns:p14="http://schemas.microsoft.com/office/powerpoint/2010/main" xmlns="" val="3218816408"/>
              </p:ext>
            </p:extLst>
          </p:nvPr>
        </p:nvGraphicFramePr>
        <p:xfrm>
          <a:off x="1295400" y="1676400"/>
          <a:ext cx="71628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80134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Nasıl Doçent Olunuyor?</a:t>
            </a:r>
            <a:endParaRPr lang="tr-TR" dirty="0"/>
          </a:p>
        </p:txBody>
      </p:sp>
      <p:pic>
        <p:nvPicPr>
          <p:cNvPr id="1026" name="Picture 2" descr="C:\Users\Salih\Documents\krbk ars ve snm tknk\ders 2\kep.jpg">
            <a:hlinkClick r:id="rId2" action="ppaction://hlinkfile"/>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572000" y="3733800"/>
            <a:ext cx="2524125" cy="2512907"/>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Salih\Documents\krbk ars ve snm tknk\ders 2\UAK.jpg">
            <a:hlinkClick r:id="rId4" action="ppaction://hlinkfile"/>
          </p:cNvPr>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295400" y="1881077"/>
            <a:ext cx="2514600" cy="24709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7886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Bradford Kuramı</a:t>
            </a:r>
            <a:endParaRPr lang="tr-TR" dirty="0"/>
          </a:p>
        </p:txBody>
      </p:sp>
      <p:graphicFrame>
        <p:nvGraphicFramePr>
          <p:cNvPr id="4" name="Chart 3"/>
          <p:cNvGraphicFramePr>
            <a:graphicFrameLocks/>
          </p:cNvGraphicFramePr>
          <p:nvPr>
            <p:extLst>
              <p:ext uri="{D42A27DB-BD31-4B8C-83A1-F6EECF244321}">
                <p14:modId xmlns:p14="http://schemas.microsoft.com/office/powerpoint/2010/main" xmlns="" val="761199516"/>
              </p:ext>
            </p:extLst>
          </p:nvPr>
        </p:nvGraphicFramePr>
        <p:xfrm>
          <a:off x="2209800" y="2209800"/>
          <a:ext cx="5181600" cy="327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4123485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ISI</a:t>
            </a:r>
            <a:endParaRPr lang="tr-TR" dirty="0"/>
          </a:p>
        </p:txBody>
      </p:sp>
      <p:pic>
        <p:nvPicPr>
          <p:cNvPr id="2050" name="Picture 2" descr="C:\Users\Salih\Documents\krbk ars ve snm tknk\ders 2\eugene garfield.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347460" y="1447800"/>
            <a:ext cx="2240280" cy="2560320"/>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371600" y="2057400"/>
            <a:ext cx="7696200" cy="4219039"/>
            <a:chOff x="1676400" y="2057400"/>
            <a:chExt cx="7696200" cy="4219039"/>
          </a:xfrm>
        </p:grpSpPr>
        <p:graphicFrame>
          <p:nvGraphicFramePr>
            <p:cNvPr id="5" name="Diagram 4"/>
            <p:cNvGraphicFramePr/>
            <p:nvPr>
              <p:extLst>
                <p:ext uri="{D42A27DB-BD31-4B8C-83A1-F6EECF244321}">
                  <p14:modId xmlns:p14="http://schemas.microsoft.com/office/powerpoint/2010/main" xmlns="" val="1665097901"/>
                </p:ext>
              </p:extLst>
            </p:nvPr>
          </p:nvGraphicFramePr>
          <p:xfrm>
            <a:off x="1676400" y="2057400"/>
            <a:ext cx="6705600" cy="40593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7562850" y="4953000"/>
              <a:ext cx="1809750" cy="1323439"/>
            </a:xfrm>
            <a:prstGeom prst="rect">
              <a:avLst/>
            </a:prstGeom>
            <a:noFill/>
          </p:spPr>
          <p:txBody>
            <a:bodyPr wrap="square" rtlCol="0">
              <a:spAutoFit/>
            </a:bodyPr>
            <a:lstStyle/>
            <a:p>
              <a:pPr marL="285750" indent="-285750">
                <a:buFont typeface="Arial" pitchFamily="34" charset="0"/>
                <a:buChar char="•"/>
              </a:pPr>
              <a:r>
                <a:rPr lang="tr-TR" sz="2000" dirty="0" smtClean="0"/>
                <a:t>CPCI</a:t>
              </a:r>
            </a:p>
            <a:p>
              <a:pPr marL="285750" indent="-285750">
                <a:buFont typeface="Arial" pitchFamily="34" charset="0"/>
                <a:buChar char="•"/>
              </a:pPr>
              <a:r>
                <a:rPr lang="tr-TR" sz="2000" dirty="0" smtClean="0"/>
                <a:t>Indx Chem.</a:t>
              </a:r>
            </a:p>
            <a:p>
              <a:pPr marL="285750" indent="-285750">
                <a:buFont typeface="Arial" pitchFamily="34" charset="0"/>
                <a:buChar char="•"/>
              </a:pPr>
              <a:r>
                <a:rPr lang="tr-TR" sz="2000" dirty="0" smtClean="0"/>
                <a:t>Cur Chem Reacs.</a:t>
              </a:r>
              <a:endParaRPr lang="tr-TR" sz="2000" dirty="0"/>
            </a:p>
          </p:txBody>
        </p:sp>
      </p:grpSp>
      <p:pic>
        <p:nvPicPr>
          <p:cNvPr id="2051" name="Picture 3" descr="C:\Users\Salih\Documents\krbk ars ve snm tknk\ders 2\thompson reuters.jpg">
            <a:hlinkClick r:id="rId8"/>
          </p:cNvPr>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447675" y="4562475"/>
            <a:ext cx="2143125" cy="21431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75148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Kütüphane(miz)</a:t>
            </a:r>
            <a:endParaRPr lang="tr-TR" dirty="0"/>
          </a:p>
        </p:txBody>
      </p:sp>
      <p:sp>
        <p:nvSpPr>
          <p:cNvPr id="4" name="Oval 3"/>
          <p:cNvSpPr/>
          <p:nvPr/>
        </p:nvSpPr>
        <p:spPr>
          <a:xfrm>
            <a:off x="2800800" y="2286000"/>
            <a:ext cx="3600000" cy="360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Oval 4">
            <a:hlinkClick r:id="rId3"/>
          </p:cNvPr>
          <p:cNvSpPr/>
          <p:nvPr/>
        </p:nvSpPr>
        <p:spPr>
          <a:xfrm>
            <a:off x="3505200" y="3019200"/>
            <a:ext cx="2160000" cy="2160000"/>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TextBox 7"/>
          <p:cNvSpPr txBox="1"/>
          <p:nvPr/>
        </p:nvSpPr>
        <p:spPr>
          <a:xfrm>
            <a:off x="6553200" y="2286000"/>
            <a:ext cx="2286000" cy="954107"/>
          </a:xfrm>
          <a:prstGeom prst="rect">
            <a:avLst/>
          </a:prstGeom>
          <a:noFill/>
        </p:spPr>
        <p:txBody>
          <a:bodyPr wrap="square" rtlCol="0">
            <a:spAutoFit/>
          </a:bodyPr>
          <a:lstStyle/>
          <a:p>
            <a:r>
              <a:rPr lang="tr-TR" sz="2800" b="1" dirty="0" smtClean="0">
                <a:solidFill>
                  <a:schemeClr val="accent2"/>
                </a:solidFill>
              </a:rPr>
              <a:t>Yayın Taramaları</a:t>
            </a:r>
            <a:endParaRPr lang="tr-TR" sz="2800" b="1" dirty="0">
              <a:solidFill>
                <a:schemeClr val="accent2"/>
              </a:solidFill>
            </a:endParaRPr>
          </a:p>
        </p:txBody>
      </p:sp>
      <p:sp>
        <p:nvSpPr>
          <p:cNvPr id="9" name="TextBox 8"/>
          <p:cNvSpPr txBox="1"/>
          <p:nvPr/>
        </p:nvSpPr>
        <p:spPr>
          <a:xfrm>
            <a:off x="838200" y="5117307"/>
            <a:ext cx="2286000" cy="954107"/>
          </a:xfrm>
          <a:prstGeom prst="rect">
            <a:avLst/>
          </a:prstGeom>
          <a:noFill/>
        </p:spPr>
        <p:txBody>
          <a:bodyPr wrap="square" rtlCol="0">
            <a:spAutoFit/>
          </a:bodyPr>
          <a:lstStyle/>
          <a:p>
            <a:r>
              <a:rPr lang="tr-TR" sz="2800" b="1" dirty="0" smtClean="0">
                <a:solidFill>
                  <a:schemeClr val="tx2">
                    <a:lumMod val="75000"/>
                  </a:schemeClr>
                </a:solidFill>
              </a:rPr>
              <a:t>Kitap Taramaları</a:t>
            </a:r>
            <a:endParaRPr lang="tr-TR" sz="2800" b="1" dirty="0">
              <a:solidFill>
                <a:schemeClr val="tx2">
                  <a:lumMod val="75000"/>
                </a:schemeClr>
              </a:solidFill>
            </a:endParaRPr>
          </a:p>
        </p:txBody>
      </p:sp>
    </p:spTree>
    <p:extLst>
      <p:ext uri="{BB962C8B-B14F-4D97-AF65-F5344CB8AC3E}">
        <p14:creationId xmlns:p14="http://schemas.microsoft.com/office/powerpoint/2010/main" xmlns="" val="1664732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Sizin Pubmed(ler)’iniz Nedir?</a:t>
            </a:r>
            <a:endParaRPr lang="tr-TR" dirty="0"/>
          </a:p>
        </p:txBody>
      </p:sp>
      <p:pic>
        <p:nvPicPr>
          <p:cNvPr id="3074" name="Picture 2" descr="C:\Users\Salih\Documents\krbk ars ve snm tknk\ders 2\pubmed.jpg">
            <a:hlinkClick r:id="rId3"/>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819400" y="2910206"/>
            <a:ext cx="3590925" cy="12763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4449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Taraması Yaparken Şunları Arıyoruz!:</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tr-TR" dirty="0" smtClean="0"/>
              <a:t>Araştırma yaptığım konuda:</a:t>
            </a:r>
          </a:p>
          <a:p>
            <a:r>
              <a:rPr lang="tr-TR" dirty="0" smtClean="0"/>
              <a:t>Belli başlı kaynaklar*, yazarlar.</a:t>
            </a:r>
          </a:p>
          <a:p>
            <a:r>
              <a:rPr lang="tr-TR" dirty="0" smtClean="0"/>
              <a:t>Konunun kökeni, ilgili tanımlar.</a:t>
            </a:r>
            <a:endParaRPr lang="tr-TR" dirty="0"/>
          </a:p>
          <a:p>
            <a:r>
              <a:rPr lang="tr-TR" dirty="0" smtClean="0"/>
              <a:t>Temel teoriler, kavramlar, fikirler.</a:t>
            </a:r>
          </a:p>
          <a:p>
            <a:r>
              <a:rPr lang="tr-TR" dirty="0" smtClean="0"/>
              <a:t>Bilgiler nasıl yapılandırılmış, organize edilmiş?</a:t>
            </a:r>
          </a:p>
          <a:p>
            <a:r>
              <a:rPr lang="tr-TR" dirty="0" smtClean="0"/>
              <a:t>Önemli problemler, tartışma alanları.</a:t>
            </a:r>
          </a:p>
          <a:p>
            <a:r>
              <a:rPr lang="tr-TR" dirty="0" smtClean="0"/>
              <a:t>Üzerinde uzlaşma sağlanan ve çatışma olan konular.</a:t>
            </a:r>
            <a:r>
              <a:rPr lang="en-GB" dirty="0" smtClean="0"/>
              <a:t> </a:t>
            </a:r>
            <a:endParaRPr lang="tr-TR" dirty="0" smtClean="0"/>
          </a:p>
          <a:p>
            <a:r>
              <a:rPr lang="tr-TR" dirty="0" smtClean="0"/>
              <a:t>Henüz bilinmeyenler (Boşluklar).</a:t>
            </a:r>
            <a:endParaRPr lang="tr-TR" dirty="0"/>
          </a:p>
          <a:p>
            <a:endParaRPr lang="tr-TR" dirty="0"/>
          </a:p>
        </p:txBody>
      </p:sp>
    </p:spTree>
    <p:extLst>
      <p:ext uri="{BB962C8B-B14F-4D97-AF65-F5344CB8AC3E}">
        <p14:creationId xmlns:p14="http://schemas.microsoft.com/office/powerpoint/2010/main" xmlns="" val="3114103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Literatür Taraması Tamamlandığında Şunları Netleştirmiş Olmak İstiyoruz:</a:t>
            </a:r>
            <a:endParaRPr lang="tr-TR" dirty="0"/>
          </a:p>
        </p:txBody>
      </p:sp>
      <p:sp>
        <p:nvSpPr>
          <p:cNvPr id="3" name="Content Placeholder 2"/>
          <p:cNvSpPr>
            <a:spLocks noGrp="1"/>
          </p:cNvSpPr>
          <p:nvPr>
            <p:ph idx="1"/>
          </p:nvPr>
        </p:nvSpPr>
        <p:spPr/>
        <p:txBody>
          <a:bodyPr/>
          <a:lstStyle/>
          <a:p>
            <a:r>
              <a:rPr lang="tr-TR" dirty="0" smtClean="0"/>
              <a:t>Hipotezler ve/veya Araştırma Soruları</a:t>
            </a:r>
          </a:p>
          <a:p>
            <a:r>
              <a:rPr lang="tr-TR" dirty="0" smtClean="0"/>
              <a:t>Odak ve Kapsam (Focus &amp; Scope)</a:t>
            </a:r>
          </a:p>
          <a:p>
            <a:r>
              <a:rPr lang="tr-TR" dirty="0" smtClean="0"/>
              <a:t>Amaçlar ve Hedefler (Aims &amp; Objectives)</a:t>
            </a:r>
            <a:endParaRPr lang="tr-TR" dirty="0"/>
          </a:p>
        </p:txBody>
      </p:sp>
    </p:spTree>
    <p:extLst>
      <p:ext uri="{BB962C8B-B14F-4D97-AF65-F5344CB8AC3E}">
        <p14:creationId xmlns:p14="http://schemas.microsoft.com/office/powerpoint/2010/main" xmlns="" val="1398532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Bilimsel Araştırma Türleri (Sınıflandırmalar)</a:t>
            </a:r>
            <a:endParaRPr lang="tr-TR" dirty="0"/>
          </a:p>
        </p:txBody>
      </p:sp>
      <p:sp>
        <p:nvSpPr>
          <p:cNvPr id="4" name="Subtitle 3"/>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1939626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1200</TotalTime>
  <Words>825</Words>
  <Application>Microsoft Office PowerPoint</Application>
  <PresentationFormat>Ekran Gösterisi (4:3)</PresentationFormat>
  <Paragraphs>150</Paragraphs>
  <Slides>16</Slides>
  <Notes>12</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Office Theme</vt:lpstr>
      <vt:lpstr>Araştırma ve Sunum Teknikleri Ders-2:</vt:lpstr>
      <vt:lpstr>Nasıl Doçent Olunuyor?</vt:lpstr>
      <vt:lpstr>Bradford Kuramı</vt:lpstr>
      <vt:lpstr>ISI</vt:lpstr>
      <vt:lpstr>Kütüphane(miz)</vt:lpstr>
      <vt:lpstr>Sizin Pubmed(ler)’iniz Nedir?</vt:lpstr>
      <vt:lpstr>Literatür Taraması Yaparken Şunları Arıyoruz!:</vt:lpstr>
      <vt:lpstr>Literatür Taraması Tamamlandığında Şunları Netleştirmiş Olmak İstiyoruz:</vt:lpstr>
      <vt:lpstr>Bilimsel Araştırma Türleri (Sınıflandırmalar)</vt:lpstr>
      <vt:lpstr>Bilgi Kaynaklarına Göre 1</vt:lpstr>
      <vt:lpstr>Bilgi Kaynaklarına Göre 2</vt:lpstr>
      <vt:lpstr>İçerik ve Yönteme Göre Sınıflama</vt:lpstr>
      <vt:lpstr>Girdiği Bilim Sahasına Göre</vt:lpstr>
      <vt:lpstr>Amaca Göre 1</vt:lpstr>
      <vt:lpstr>Amaca Göre 2</vt:lpstr>
      <vt:lpstr>Araştırma Süreci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Sarı</cp:lastModifiedBy>
  <cp:revision>65</cp:revision>
  <dcterms:created xsi:type="dcterms:W3CDTF">2006-08-16T00:00:00Z</dcterms:created>
  <dcterms:modified xsi:type="dcterms:W3CDTF">2014-02-25T02:04:15Z</dcterms:modified>
</cp:coreProperties>
</file>