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70" r:id="rId5"/>
    <p:sldId id="267" r:id="rId6"/>
    <p:sldId id="268" r:id="rId7"/>
    <p:sldId id="257" r:id="rId8"/>
    <p:sldId id="258" r:id="rId9"/>
    <p:sldId id="259" r:id="rId10"/>
    <p:sldId id="275" r:id="rId11"/>
    <p:sldId id="260" r:id="rId12"/>
    <p:sldId id="261" r:id="rId13"/>
    <p:sldId id="262" r:id="rId14"/>
    <p:sldId id="263" r:id="rId15"/>
    <p:sldId id="264" r:id="rId16"/>
    <p:sldId id="271" r:id="rId17"/>
    <p:sldId id="269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322" autoAdjust="0"/>
    <p:restoredTop sz="94660"/>
  </p:normalViewPr>
  <p:slideViewPr>
    <p:cSldViewPr>
      <p:cViewPr>
        <p:scale>
          <a:sx n="69" d="100"/>
          <a:sy n="69" d="100"/>
        </p:scale>
        <p:origin x="39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21.03.2015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Dikdörtgen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ikdörtgen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21.03.2015</a:t>
            </a:fld>
            <a:endParaRPr lang="tr-TR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21.03.2015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İçerik Yer Tutucus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İçerik Yer Tutucus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Dikdörtgen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Dikdörtgen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Dikdörtgen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21.03.2015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İçerik Yer Tutucus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İçerik Yer Tutucus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Başlık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21.03.2015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ikdörtgen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Dikdörtgen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21.03.2015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Dikdörtgen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İçerik Yer Tutucus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Dikdörtgen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21.03.2015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üz Bağlayıcı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Dikdörtgen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2" name="Dikdörtgen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21.03.2015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21.03.2015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RENK TAYFLARI</a:t>
            </a:r>
            <a:endParaRPr lang="tr-TR" sz="3200" dirty="0">
              <a:solidFill>
                <a:srgbClr val="0070C0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LED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7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tr-TR" sz="2000" b="1" i="1" dirty="0" smtClean="0"/>
          </a:p>
          <a:p>
            <a:pPr>
              <a:lnSpc>
                <a:spcPct val="150000"/>
              </a:lnSpc>
            </a:pPr>
            <a:endParaRPr lang="tr-TR" sz="2000" b="1" i="1" dirty="0"/>
          </a:p>
          <a:p>
            <a:pPr>
              <a:lnSpc>
                <a:spcPct val="150000"/>
              </a:lnSpc>
            </a:pPr>
            <a:endParaRPr lang="tr-TR" sz="2000" b="1" i="1" dirty="0" smtClean="0"/>
          </a:p>
          <a:p>
            <a:pPr>
              <a:lnSpc>
                <a:spcPct val="150000"/>
              </a:lnSpc>
            </a:pPr>
            <a:r>
              <a:rPr lang="tr-TR" sz="2000" b="1" i="1" dirty="0" smtClean="0"/>
              <a:t>RGB </a:t>
            </a:r>
            <a:r>
              <a:rPr lang="tr-TR" sz="2000" b="1" i="1" dirty="0"/>
              <a:t>LED’ler </a:t>
            </a:r>
            <a:r>
              <a:rPr lang="tr-TR" sz="2000" dirty="0"/>
              <a:t>çok farklı renklerin elde edilebildiği LED’lerdir. Işığın rengini değiştirmek </a:t>
            </a:r>
            <a:r>
              <a:rPr lang="tr-TR" sz="2000" dirty="0" smtClean="0"/>
              <a:t>için kırmızı </a:t>
            </a:r>
            <a:r>
              <a:rPr lang="tr-TR" sz="2000" dirty="0"/>
              <a:t>®, yeşil (G) ve mavi (B) renkli LED’lerin birlikte kullanıldığını 3 ana rengin diğer </a:t>
            </a:r>
            <a:r>
              <a:rPr lang="tr-TR" sz="2000" dirty="0" smtClean="0"/>
              <a:t>ara renklerin </a:t>
            </a:r>
            <a:r>
              <a:rPr lang="tr-TR" sz="2000" dirty="0"/>
              <a:t>elde </a:t>
            </a:r>
            <a:r>
              <a:rPr lang="tr-TR" sz="2000" dirty="0" smtClean="0"/>
              <a:t>edilmesinde </a:t>
            </a:r>
            <a:r>
              <a:rPr lang="tr-TR" sz="2000" dirty="0" err="1" smtClean="0"/>
              <a:t>kullanılılır</a:t>
            </a:r>
            <a:r>
              <a:rPr lang="tr-TR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Diğer </a:t>
            </a:r>
            <a:r>
              <a:rPr lang="tr-TR" sz="2000" dirty="0"/>
              <a:t>yöntem ise tek bir </a:t>
            </a:r>
            <a:r>
              <a:rPr lang="tr-TR" sz="2000" dirty="0" smtClean="0"/>
              <a:t>kılıf </a:t>
            </a:r>
            <a:r>
              <a:rPr lang="tr-TR" sz="2000" dirty="0" err="1" smtClean="0"/>
              <a:t>içersinde</a:t>
            </a:r>
            <a:r>
              <a:rPr lang="tr-TR" sz="2000" dirty="0" smtClean="0"/>
              <a:t> </a:t>
            </a:r>
            <a:r>
              <a:rPr lang="tr-TR" sz="2000" dirty="0"/>
              <a:t>3 adet LED </a:t>
            </a:r>
            <a:r>
              <a:rPr lang="tr-TR" sz="2000" dirty="0" smtClean="0"/>
              <a:t>çipi </a:t>
            </a:r>
            <a:r>
              <a:rPr lang="tr-TR" sz="2000" dirty="0"/>
              <a:t>barındıran RGB LED kullanmaktır. 3 adet LED içeren </a:t>
            </a:r>
            <a:r>
              <a:rPr lang="tr-TR" sz="2000" dirty="0" smtClean="0"/>
              <a:t>RGB LED’lerin </a:t>
            </a:r>
            <a:r>
              <a:rPr lang="tr-TR" sz="2000" dirty="0"/>
              <a:t>4 adet bacağı vardır. LED’lerin bağlantı şekli ortak anot ve ya ortak </a:t>
            </a:r>
            <a:r>
              <a:rPr lang="tr-TR" sz="2000" dirty="0" err="1"/>
              <a:t>katotlu</a:t>
            </a:r>
            <a:r>
              <a:rPr lang="tr-TR" sz="2000" dirty="0"/>
              <a:t> olabilir</a:t>
            </a:r>
            <a:r>
              <a:rPr lang="tr-TR" sz="2000" dirty="0" smtClean="0"/>
              <a:t>.</a:t>
            </a:r>
            <a:endParaRPr lang="tr-TR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137" y="620688"/>
            <a:ext cx="49720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07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sz="2000" dirty="0"/>
              <a:t>Fakat bu yöntemde bazı temel problemler ile karşılaşılır. İlk problem Yeşil LED’in mavi ve kırmızı LED’e kıyasla verimliliğinin düşük olmasından dolayı toplam verimliliğin sınırlı </a:t>
            </a:r>
            <a:r>
              <a:rPr lang="tr-TR" sz="2000" dirty="0" smtClean="0"/>
              <a:t>kalmasıdır.</a:t>
            </a:r>
          </a:p>
          <a:p>
            <a:pPr algn="just">
              <a:lnSpc>
                <a:spcPct val="150000"/>
              </a:lnSpc>
            </a:pPr>
            <a:r>
              <a:rPr lang="tr-TR" sz="2000" dirty="0" err="1"/>
              <a:t>InGaN</a:t>
            </a:r>
            <a:r>
              <a:rPr lang="tr-TR" sz="2000" dirty="0"/>
              <a:t> temelli özellikle yeşil LED’in verimi ve kalitesi düşük olduğundan bu LED’lerin renk oluşturma dizini (CRI) %75'in altındadır. Bu problemi aşmak için bu üç temel rengin yanına dördüncü bir renk olarak sarı ışık yayan bir LED’in eklenmesi ile üretilecek olan beyaz ışığın (</a:t>
            </a:r>
            <a:r>
              <a:rPr lang="tr-TR" sz="2000" b="1" dirty="0"/>
              <a:t>RGBY</a:t>
            </a:r>
            <a:r>
              <a:rPr lang="tr-TR" sz="2000" dirty="0"/>
              <a:t>) CRI değerinin teorik olarak %97’ye kadar </a:t>
            </a:r>
            <a:r>
              <a:rPr lang="tr-TR" sz="2000" dirty="0" err="1"/>
              <a:t>yükseltilebileciği</a:t>
            </a:r>
            <a:r>
              <a:rPr lang="tr-TR" sz="2000" dirty="0"/>
              <a:t> öngörülmektedir. Şu an için bu yöntemin en büyük dezavantaj yüksek üretim maliyetidir.</a:t>
            </a:r>
          </a:p>
        </p:txBody>
      </p:sp>
    </p:spTree>
    <p:extLst>
      <p:ext uri="{BB962C8B-B14F-4D97-AF65-F5344CB8AC3E}">
        <p14:creationId xmlns:p14="http://schemas.microsoft.com/office/powerpoint/2010/main" xmlns="" val="31327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/>
              <a:t>Bundan dolayı birim ürünlerin üretim maliyetinin hala geleneksel ışık kaynaklarına göre daha </a:t>
            </a:r>
            <a:r>
              <a:rPr lang="tr-TR" sz="2000" dirty="0" smtClean="0"/>
              <a:t>yüksek </a:t>
            </a:r>
            <a:r>
              <a:rPr lang="tr-TR" sz="2000" dirty="0"/>
              <a:t>olması ticari başarıyı </a:t>
            </a:r>
            <a:r>
              <a:rPr lang="tr-TR" sz="2000" dirty="0" smtClean="0"/>
              <a:t>düşürmektedir.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Bu </a:t>
            </a:r>
            <a:r>
              <a:rPr lang="tr-TR" sz="2000" dirty="0"/>
              <a:t>LED’lerin verimlerinin ve kalitelerinin artırılması ve dolayısıyla maliyetlerinin düşürülmesi için temel bilim ve teknolojik alanlarda çalışmalar sürdürülmektedir.</a:t>
            </a:r>
          </a:p>
        </p:txBody>
      </p:sp>
    </p:spTree>
    <p:extLst>
      <p:ext uri="{BB962C8B-B14F-4D97-AF65-F5344CB8AC3E}">
        <p14:creationId xmlns:p14="http://schemas.microsoft.com/office/powerpoint/2010/main" xmlns="" val="4600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endParaRPr lang="tr-TR" sz="2000" dirty="0" smtClean="0"/>
          </a:p>
          <a:p>
            <a:pPr algn="just">
              <a:lnSpc>
                <a:spcPct val="150000"/>
              </a:lnSpc>
            </a:pPr>
            <a:endParaRPr lang="tr-TR" sz="2000" dirty="0"/>
          </a:p>
          <a:p>
            <a:pPr algn="just">
              <a:lnSpc>
                <a:spcPct val="150000"/>
              </a:lnSpc>
            </a:pPr>
            <a:endParaRPr lang="tr-TR" sz="2000" dirty="0" smtClean="0"/>
          </a:p>
          <a:p>
            <a:pPr algn="just">
              <a:lnSpc>
                <a:spcPct val="150000"/>
              </a:lnSpc>
            </a:pPr>
            <a:endParaRPr lang="tr-TR" sz="2000" dirty="0"/>
          </a:p>
          <a:p>
            <a:pPr algn="just">
              <a:lnSpc>
                <a:spcPct val="150000"/>
              </a:lnSpc>
            </a:pP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LED'lerden </a:t>
            </a:r>
            <a:r>
              <a:rPr lang="tr-TR" sz="2000" dirty="0"/>
              <a:t>beyaz ışık elde etmek için kullanılan diğer bir yöntem ise mavi ve morötesi yayınım yapan LED' </a:t>
            </a:r>
            <a:r>
              <a:rPr lang="tr-TR" sz="2000" dirty="0" err="1"/>
              <a:t>lerin</a:t>
            </a:r>
            <a:r>
              <a:rPr lang="tr-TR" sz="2000" dirty="0"/>
              <a:t> bir kısmını diğer renklere dönüştürmek için fosfor kullanılması prensibine dayanmaktadır. Şekil </a:t>
            </a:r>
            <a:r>
              <a:rPr lang="tr-TR" sz="2000" dirty="0" smtClean="0"/>
              <a:t>’ </a:t>
            </a:r>
            <a:r>
              <a:rPr lang="tr-TR" sz="2000" dirty="0"/>
              <a:t>te günümüzde beyaz LED üretmek için tercih edilen fosfor temelli alternatif yöntemleri gösterilmektedir.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" y="404664"/>
            <a:ext cx="75438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490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/>
              <a:t>Şekil 1.4 (a) da görüldüğü gibi </a:t>
            </a:r>
            <a:r>
              <a:rPr lang="tr-TR" sz="2000" dirty="0" smtClean="0"/>
              <a:t>       yönteminde </a:t>
            </a:r>
            <a:r>
              <a:rPr lang="tr-TR" sz="2000" dirty="0"/>
              <a:t>iki LED kullanılmaktadır. Bu yöntemde, mavi ışığın bir kısmı yeşil renkli fosfor tarafından emilir ve tekrar yayımlanarak üç temel renk elde edilerek aygıttan beyaza ışık yayılır.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75438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7184" y="1700808"/>
            <a:ext cx="6477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501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503920" cy="4572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tr-TR" sz="2000" b="1" dirty="0" smtClean="0"/>
          </a:p>
          <a:p>
            <a:pPr algn="just">
              <a:lnSpc>
                <a:spcPct val="150000"/>
              </a:lnSpc>
            </a:pPr>
            <a:endParaRPr lang="tr-TR" sz="2000" b="1" dirty="0"/>
          </a:p>
          <a:p>
            <a:pPr algn="just">
              <a:lnSpc>
                <a:spcPct val="150000"/>
              </a:lnSpc>
            </a:pPr>
            <a:endParaRPr lang="tr-TR" sz="2000" b="1" dirty="0" smtClean="0"/>
          </a:p>
          <a:p>
            <a:pPr algn="just">
              <a:lnSpc>
                <a:spcPct val="150000"/>
              </a:lnSpc>
            </a:pPr>
            <a:endParaRPr lang="tr-TR" sz="2000" b="1" dirty="0"/>
          </a:p>
          <a:p>
            <a:pPr algn="just">
              <a:lnSpc>
                <a:spcPct val="150000"/>
              </a:lnSpc>
            </a:pPr>
            <a:r>
              <a:rPr lang="tr-TR" sz="2000" b="1" dirty="0"/>
              <a:t> </a:t>
            </a:r>
            <a:r>
              <a:rPr lang="tr-TR" sz="2000" b="1" dirty="0" smtClean="0"/>
              <a:t>           </a:t>
            </a:r>
            <a:r>
              <a:rPr lang="tr-TR" sz="2000" dirty="0" smtClean="0"/>
              <a:t>yönteminde </a:t>
            </a:r>
            <a:r>
              <a:rPr lang="tr-TR" sz="2000" dirty="0"/>
              <a:t>ise kırmızı ve yeşil fosforlar tek bir mavi LED ile uyarılmak suretiyle beyaz ışık elde edilmektedir. Şekil 1.4 (c) de ise </a:t>
            </a:r>
            <a:r>
              <a:rPr lang="tr-TR" sz="2000" dirty="0" err="1"/>
              <a:t>InGaN</a:t>
            </a:r>
            <a:r>
              <a:rPr lang="tr-TR" sz="2000" dirty="0"/>
              <a:t>/</a:t>
            </a:r>
            <a:r>
              <a:rPr lang="tr-TR" sz="2000" dirty="0" err="1"/>
              <a:t>GaN</a:t>
            </a:r>
            <a:r>
              <a:rPr lang="tr-TR" sz="2000" dirty="0"/>
              <a:t> tabanlı mavi LED çipi sarı ışık yayan ince bir fosfor tabakası ile kaplanarak mavi ve sarı ışığın birleşmesi sağlanıp beyaz ışık elde edilir. </a:t>
            </a:r>
            <a:endParaRPr lang="tr-TR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843" y="16559"/>
            <a:ext cx="75438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7143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28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5" y="404664"/>
            <a:ext cx="906459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/>
              <a:t>Beyaz ışık üretmede kullanılan en yeni yöntem ise Michael </a:t>
            </a:r>
            <a:r>
              <a:rPr lang="tr-TR" sz="2000" dirty="0" err="1"/>
              <a:t>Bowers</a:t>
            </a:r>
            <a:r>
              <a:rPr lang="tr-TR" sz="2000" dirty="0"/>
              <a:t> tarafından bulunmuştur. </a:t>
            </a:r>
            <a:endParaRPr lang="tr-TR" sz="20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b="1" dirty="0" smtClean="0">
                <a:solidFill>
                  <a:srgbClr val="FF0000"/>
                </a:solidFill>
              </a:rPr>
              <a:t>Bu </a:t>
            </a:r>
            <a:r>
              <a:rPr lang="tr-TR" sz="2000" b="1" dirty="0">
                <a:solidFill>
                  <a:srgbClr val="FF0000"/>
                </a:solidFill>
              </a:rPr>
              <a:t>yöntemde mavi LED’in kılıfına kuantum parçacıkları eklemiştir. Kuantum parçacıkları mavi ışığa beyaz renkli ışıma yaparak cevap vermektedir. </a:t>
            </a:r>
            <a:endParaRPr lang="tr-TR" sz="2000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20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Böylece </a:t>
            </a:r>
            <a:r>
              <a:rPr lang="tr-TR" sz="2000" dirty="0"/>
              <a:t>akkor lambalara benzer sarımtırak bir beyaz ışık elde </a:t>
            </a:r>
            <a:r>
              <a:rPr lang="tr-TR" sz="2000" dirty="0" smtClean="0"/>
              <a:t>edilmektedir.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xmlns="" val="84028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12968" cy="604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72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424" y="764704"/>
            <a:ext cx="868741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755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2800" b="1" dirty="0" smtClean="0"/>
              <a:t>LED’lerde dalga boyu</a:t>
            </a:r>
            <a:endParaRPr lang="tr-TR" sz="2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414264" cy="4572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/>
              <a:t>Günümüzde LED’ler 450-750 </a:t>
            </a:r>
            <a:r>
              <a:rPr lang="tr-TR" sz="2000" dirty="0" err="1"/>
              <a:t>nm</a:t>
            </a:r>
            <a:r>
              <a:rPr lang="tr-TR" sz="2000" dirty="0"/>
              <a:t> dalga boyunda </a:t>
            </a:r>
            <a:r>
              <a:rPr lang="tr-TR" sz="2000" dirty="0" smtClean="0"/>
              <a:t>çalışmaktadır.</a:t>
            </a:r>
            <a:endParaRPr lang="tr-TR" sz="2000" dirty="0"/>
          </a:p>
          <a:p>
            <a:pPr algn="just">
              <a:lnSpc>
                <a:spcPct val="150000"/>
              </a:lnSpc>
            </a:pPr>
            <a:r>
              <a:rPr lang="tr-TR" sz="2000" dirty="0"/>
              <a:t>LED’lerin ortama yaydığı ışığın dalga boyu, LED spektrumunun görünür </a:t>
            </a:r>
            <a:r>
              <a:rPr lang="tr-TR" sz="2000" dirty="0" smtClean="0"/>
              <a:t>ışık bölgesine düşer.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Bununla </a:t>
            </a:r>
            <a:r>
              <a:rPr lang="tr-TR" sz="2000" dirty="0"/>
              <a:t>birlikte gözle görülmeyen dalga boyunda ışık </a:t>
            </a:r>
            <a:r>
              <a:rPr lang="tr-TR" sz="2000" dirty="0" smtClean="0"/>
              <a:t>yayan kızılötesi </a:t>
            </a:r>
            <a:r>
              <a:rPr lang="tr-TR" sz="2000" dirty="0"/>
              <a:t>(</a:t>
            </a:r>
            <a:r>
              <a:rPr lang="tr-TR" sz="2000" dirty="0" err="1"/>
              <a:t>infared</a:t>
            </a:r>
            <a:r>
              <a:rPr lang="tr-TR" sz="2000" dirty="0"/>
              <a:t>, IR LED) ve mor ötesi (</a:t>
            </a:r>
            <a:r>
              <a:rPr lang="tr-TR" sz="2000" dirty="0" err="1"/>
              <a:t>ultraviole</a:t>
            </a:r>
            <a:r>
              <a:rPr lang="tr-TR" sz="2000" dirty="0"/>
              <a:t>, UV LED) LED’lerde vardır</a:t>
            </a:r>
            <a:r>
              <a:rPr lang="tr-TR" sz="2000" dirty="0" smtClean="0"/>
              <a:t>.</a:t>
            </a:r>
            <a:endParaRPr lang="tr-TR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176464" cy="503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064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b="1" dirty="0"/>
              <a:t>Renkler ve malzemeler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01752" y="1196752"/>
            <a:ext cx="3118120" cy="490229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smtClean="0"/>
              <a:t>LED’ler </a:t>
            </a:r>
            <a:r>
              <a:rPr lang="tr-TR" sz="2000" dirty="0"/>
              <a:t>çeşitli inorganik yarıiletken malzemelerden yapılırlar.</a:t>
            </a:r>
          </a:p>
          <a:p>
            <a:pPr algn="just">
              <a:lnSpc>
                <a:spcPct val="150000"/>
              </a:lnSpc>
            </a:pPr>
            <a:r>
              <a:rPr lang="tr-TR" sz="2000" dirty="0"/>
              <a:t>Aşağıdaki tabloda piyasada bulunabilen renkler için </a:t>
            </a:r>
            <a:r>
              <a:rPr lang="tr-TR" sz="2000" dirty="0" smtClean="0"/>
              <a:t>dalga uzunluğu </a:t>
            </a:r>
            <a:r>
              <a:rPr lang="tr-TR" sz="2000" dirty="0"/>
              <a:t>aralığı, gerilim düşümü değeri ve malzeme </a:t>
            </a:r>
            <a:r>
              <a:rPr lang="tr-TR" sz="2000" dirty="0" smtClean="0"/>
              <a:t>bilgileri verilmektedir.</a:t>
            </a:r>
            <a:endParaRPr lang="tr-TR" sz="2000" dirty="0"/>
          </a:p>
          <a:p>
            <a:pPr algn="just">
              <a:lnSpc>
                <a:spcPct val="150000"/>
              </a:lnSpc>
            </a:pPr>
            <a:endParaRPr lang="tr-TR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7386" y="1484784"/>
            <a:ext cx="531925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259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23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20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smtClean="0"/>
              <a:t>LED’ler aktif katmanın materyal yapısına bağlı olarak, görülebilir ışık tayfının belirli bir bölümünde ışık yayarlar.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Başka bir deyişle aktif katmanda kullanılan materyal LED ışığının rengini belirler.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Yüksek seviyede ışık veren renkli LED’lerde aktif katman olarak farklı materyaller kullanılır. (</a:t>
            </a:r>
            <a:r>
              <a:rPr lang="tr-TR" sz="2000" dirty="0" err="1" smtClean="0"/>
              <a:t>AlGaAs</a:t>
            </a:r>
            <a:r>
              <a:rPr lang="tr-TR" sz="2000" dirty="0" smtClean="0"/>
              <a:t>, </a:t>
            </a:r>
            <a:r>
              <a:rPr lang="tr-TR" sz="2000" dirty="0" err="1" smtClean="0"/>
              <a:t>GaAs</a:t>
            </a:r>
            <a:r>
              <a:rPr lang="tr-TR" sz="2000" dirty="0" smtClean="0"/>
              <a:t>, </a:t>
            </a:r>
            <a:r>
              <a:rPr lang="tr-TR" sz="2000" dirty="0" err="1" smtClean="0"/>
              <a:t>GaN</a:t>
            </a:r>
            <a:r>
              <a:rPr lang="tr-TR" sz="2000" dirty="0" smtClean="0"/>
              <a:t>, </a:t>
            </a:r>
            <a:r>
              <a:rPr lang="tr-TR" sz="2000" dirty="0" err="1" smtClean="0"/>
              <a:t>AlGaP</a:t>
            </a:r>
            <a:r>
              <a:rPr lang="tr-TR" sz="2000" dirty="0" smtClean="0"/>
              <a:t>, </a:t>
            </a:r>
            <a:r>
              <a:rPr lang="tr-TR" sz="2000" dirty="0" err="1" smtClean="0"/>
              <a:t>InGaN</a:t>
            </a:r>
            <a:r>
              <a:rPr lang="tr-TR" sz="2000" dirty="0" smtClean="0"/>
              <a:t>).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Renkli LED ‘</a:t>
            </a:r>
            <a:r>
              <a:rPr lang="tr-TR" sz="2000" dirty="0" err="1" smtClean="0"/>
              <a:t>ler</a:t>
            </a:r>
            <a:r>
              <a:rPr lang="tr-TR" sz="2000" dirty="0" smtClean="0"/>
              <a:t> dalga boylarıyla tanımlanır.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xmlns="" val="33648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tr-TR" sz="2000" dirty="0" smtClean="0"/>
          </a:p>
          <a:p>
            <a:pPr algn="just">
              <a:lnSpc>
                <a:spcPct val="150000"/>
              </a:lnSpc>
            </a:pPr>
            <a:endParaRPr lang="tr-TR" sz="2000" dirty="0"/>
          </a:p>
          <a:p>
            <a:pPr algn="just">
              <a:lnSpc>
                <a:spcPct val="150000"/>
              </a:lnSpc>
            </a:pPr>
            <a:endParaRPr lang="tr-TR" sz="2000" dirty="0" smtClean="0"/>
          </a:p>
          <a:p>
            <a:pPr algn="just">
              <a:lnSpc>
                <a:spcPct val="150000"/>
              </a:lnSpc>
            </a:pPr>
            <a:endParaRPr lang="tr-TR" sz="2000" dirty="0"/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Renkli LED’ler bu şekilde üretilirken, beyaz ışığı üretmek zor ve zahmetlidir.</a:t>
            </a:r>
          </a:p>
          <a:p>
            <a:pPr algn="just">
              <a:lnSpc>
                <a:spcPct val="150000"/>
              </a:lnSpc>
            </a:pPr>
            <a:r>
              <a:rPr lang="tr-TR" sz="2000" dirty="0"/>
              <a:t>LED’lerin beyaz ışık kaynağı olarak kullanılmasını sağlayan temelde iki yöntem vardır.</a:t>
            </a:r>
            <a:endParaRPr lang="tr-TR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295" y="764704"/>
            <a:ext cx="878205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40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tr-TR" sz="2000" dirty="0" smtClean="0"/>
          </a:p>
          <a:p>
            <a:pPr algn="just">
              <a:lnSpc>
                <a:spcPct val="150000"/>
              </a:lnSpc>
            </a:pPr>
            <a:endParaRPr lang="tr-TR" sz="2000" dirty="0"/>
          </a:p>
          <a:p>
            <a:pPr algn="just">
              <a:lnSpc>
                <a:spcPct val="150000"/>
              </a:lnSpc>
            </a:pP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Bunlardan </a:t>
            </a:r>
            <a:r>
              <a:rPr lang="tr-TR" sz="2000" dirty="0"/>
              <a:t>ilki </a:t>
            </a:r>
            <a:r>
              <a:rPr lang="tr-TR" sz="2000" dirty="0" err="1" smtClean="0"/>
              <a:t>Şekil’de</a:t>
            </a:r>
            <a:r>
              <a:rPr lang="tr-TR" sz="2000" dirty="0" smtClean="0"/>
              <a:t> </a:t>
            </a:r>
            <a:r>
              <a:rPr lang="tr-TR" sz="2000" dirty="0"/>
              <a:t>görüldüğü gibi kısaca </a:t>
            </a:r>
            <a:r>
              <a:rPr lang="tr-TR" sz="2000" b="1" dirty="0"/>
              <a:t>RGB </a:t>
            </a:r>
            <a:r>
              <a:rPr lang="tr-TR" sz="2000" dirty="0"/>
              <a:t>olarak adlandırılan ve kırmızı, yeşil ve mavi ışık yayan çoklu LED çipleri kullanılarak açık beyaz ışık spektrumlarının elde edilmesi prensibine dayanmaktadır</a:t>
            </a:r>
            <a:r>
              <a:rPr lang="tr-TR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 </a:t>
            </a:r>
            <a:r>
              <a:rPr lang="tr-TR" sz="2000" dirty="0"/>
              <a:t>Bu yöntemin avantajı, LED'in şiddetini birbirinden bağımsız olarak ayarlamak suretiyle elde edilen beyaz ışık spektrumunun değiştirilebilmesidir. </a:t>
            </a:r>
          </a:p>
          <a:p>
            <a:pPr algn="just">
              <a:lnSpc>
                <a:spcPct val="150000"/>
              </a:lnSpc>
            </a:pPr>
            <a:endParaRPr lang="tr-T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021785" cy="281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10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nt">
  <a:themeElements>
    <a:clrScheme name="Kent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ent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nt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374</TotalTime>
  <Words>605</Words>
  <Application>Microsoft Office PowerPoint</Application>
  <PresentationFormat>Ekran Gösterisi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Kent</vt:lpstr>
      <vt:lpstr>LED</vt:lpstr>
      <vt:lpstr>Slayt 2</vt:lpstr>
      <vt:lpstr>Slayt 3</vt:lpstr>
      <vt:lpstr>LED’lerde dalga boyu</vt:lpstr>
      <vt:lpstr> Renkler ve malzemeler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</dc:title>
  <dc:creator>PHYSİCST MBM</dc:creator>
  <cp:lastModifiedBy>Sarı</cp:lastModifiedBy>
  <cp:revision>66</cp:revision>
  <dcterms:created xsi:type="dcterms:W3CDTF">2015-03-17T14:34:43Z</dcterms:created>
  <dcterms:modified xsi:type="dcterms:W3CDTF">2015-03-21T00:25:26Z</dcterms:modified>
</cp:coreProperties>
</file>